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7" r:id="rId2"/>
    <p:sldId id="268" r:id="rId3"/>
    <p:sldId id="269" r:id="rId4"/>
    <p:sldId id="289" r:id="rId5"/>
    <p:sldId id="290" r:id="rId6"/>
    <p:sldId id="273" r:id="rId7"/>
    <p:sldId id="274" r:id="rId8"/>
    <p:sldId id="291" r:id="rId9"/>
    <p:sldId id="278" r:id="rId10"/>
    <p:sldId id="282" r:id="rId11"/>
    <p:sldId id="279" r:id="rId12"/>
    <p:sldId id="283" r:id="rId13"/>
    <p:sldId id="284" r:id="rId14"/>
    <p:sldId id="285" r:id="rId15"/>
    <p:sldId id="270" r:id="rId16"/>
    <p:sldId id="287" r:id="rId17"/>
    <p:sldId id="286" r:id="rId18"/>
    <p:sldId id="257" r:id="rId19"/>
    <p:sldId id="258" r:id="rId20"/>
    <p:sldId id="259" r:id="rId21"/>
    <p:sldId id="260" r:id="rId22"/>
    <p:sldId id="261" r:id="rId23"/>
    <p:sldId id="262" r:id="rId24"/>
    <p:sldId id="263" r:id="rId25"/>
    <p:sldId id="264" r:id="rId26"/>
    <p:sldId id="2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EAB"/>
    <a:srgbClr val="FF7784"/>
    <a:srgbClr val="717EEE"/>
    <a:srgbClr val="50D0BC"/>
    <a:srgbClr val="121A5D"/>
    <a:srgbClr val="F2F2F2"/>
    <a:srgbClr val="F87260"/>
    <a:srgbClr val="FFBB54"/>
    <a:srgbClr val="FDCA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43ADF8-F10F-4BCA-82B7-79D1CBB73FA7}" v="376" dt="2023-07-25T01:45:40.5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813" autoAdjust="0"/>
    <p:restoredTop sz="95226" autoAdjust="0"/>
  </p:normalViewPr>
  <p:slideViewPr>
    <p:cSldViewPr snapToGrid="0">
      <p:cViewPr>
        <p:scale>
          <a:sx n="66" d="100"/>
          <a:sy n="66" d="100"/>
        </p:scale>
        <p:origin x="1253" y="538"/>
      </p:cViewPr>
      <p:guideLst/>
    </p:cSldViewPr>
  </p:slideViewPr>
  <p:notesTextViewPr>
    <p:cViewPr>
      <p:scale>
        <a:sx n="1" d="1"/>
        <a:sy n="1" d="1"/>
      </p:scale>
      <p:origin x="0" y="0"/>
    </p:cViewPr>
  </p:notesTextViewPr>
  <p:sorterViewPr>
    <p:cViewPr>
      <p:scale>
        <a:sx n="100" d="100"/>
        <a:sy n="100" d="100"/>
      </p:scale>
      <p:origin x="0" y="-48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Hua (Wafer) Hsu" userId="fbc90aff-8966-4a1a-be30-326b6bb5ce6b" providerId="ADAL" clId="{7943ADF8-F10F-4BCA-82B7-79D1CBB73FA7}"/>
    <pc:docChg chg="undo custSel addSld delSld modSld">
      <pc:chgData name="Wei-Hua (Wafer) Hsu" userId="fbc90aff-8966-4a1a-be30-326b6bb5ce6b" providerId="ADAL" clId="{7943ADF8-F10F-4BCA-82B7-79D1CBB73FA7}" dt="2023-07-25T01:46:02.120" v="5357" actId="47"/>
      <pc:docMkLst>
        <pc:docMk/>
      </pc:docMkLst>
      <pc:sldChg chg="addSp modSp mod">
        <pc:chgData name="Wei-Hua (Wafer) Hsu" userId="fbc90aff-8966-4a1a-be30-326b6bb5ce6b" providerId="ADAL" clId="{7943ADF8-F10F-4BCA-82B7-79D1CBB73FA7}" dt="2023-07-24T23:13:15.320" v="107" actId="1038"/>
        <pc:sldMkLst>
          <pc:docMk/>
          <pc:sldMk cId="2596210965" sldId="267"/>
        </pc:sldMkLst>
        <pc:spChg chg="mod">
          <ac:chgData name="Wei-Hua (Wafer) Hsu" userId="fbc90aff-8966-4a1a-be30-326b6bb5ce6b" providerId="ADAL" clId="{7943ADF8-F10F-4BCA-82B7-79D1CBB73FA7}" dt="2023-07-24T23:12:59.015" v="100" actId="34135"/>
          <ac:spMkLst>
            <pc:docMk/>
            <pc:sldMk cId="2596210965" sldId="267"/>
            <ac:spMk id="3"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5"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6"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8"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10" creationId="{00000000-0000-0000-0000-000000000000}"/>
          </ac:spMkLst>
        </pc:spChg>
        <pc:spChg chg="mod">
          <ac:chgData name="Wei-Hua (Wafer) Hsu" userId="fbc90aff-8966-4a1a-be30-326b6bb5ce6b" providerId="ADAL" clId="{7943ADF8-F10F-4BCA-82B7-79D1CBB73FA7}" dt="2023-07-24T23:13:15.320" v="107" actId="1038"/>
          <ac:spMkLst>
            <pc:docMk/>
            <pc:sldMk cId="2596210965" sldId="267"/>
            <ac:spMk id="11"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12"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13"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15"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16"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17"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19"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20"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21"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22"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23" creationId="{00000000-0000-0000-0000-000000000000}"/>
          </ac:spMkLst>
        </pc:spChg>
        <pc:spChg chg="mod">
          <ac:chgData name="Wei-Hua (Wafer) Hsu" userId="fbc90aff-8966-4a1a-be30-326b6bb5ce6b" providerId="ADAL" clId="{7943ADF8-F10F-4BCA-82B7-79D1CBB73FA7}" dt="2023-07-24T23:12:59.015" v="100" actId="34135"/>
          <ac:spMkLst>
            <pc:docMk/>
            <pc:sldMk cId="2596210965" sldId="267"/>
            <ac:spMk id="24" creationId="{00000000-0000-0000-0000-000000000000}"/>
          </ac:spMkLst>
        </pc:spChg>
        <pc:spChg chg="mod">
          <ac:chgData name="Wei-Hua (Wafer) Hsu" userId="fbc90aff-8966-4a1a-be30-326b6bb5ce6b" providerId="ADAL" clId="{7943ADF8-F10F-4BCA-82B7-79D1CBB73FA7}" dt="2023-07-24T23:11:57.601" v="91" actId="1036"/>
          <ac:spMkLst>
            <pc:docMk/>
            <pc:sldMk cId="2596210965" sldId="267"/>
            <ac:spMk id="25" creationId="{A9C4995C-D9AE-EC07-71EB-9E3581313118}"/>
          </ac:spMkLst>
        </pc:spChg>
        <pc:grpChg chg="mod">
          <ac:chgData name="Wei-Hua (Wafer) Hsu" userId="fbc90aff-8966-4a1a-be30-326b6bb5ce6b" providerId="ADAL" clId="{7943ADF8-F10F-4BCA-82B7-79D1CBB73FA7}" dt="2023-07-24T23:12:59.015" v="100" actId="34135"/>
          <ac:grpSpMkLst>
            <pc:docMk/>
            <pc:sldMk cId="2596210965" sldId="267"/>
            <ac:grpSpMk id="2" creationId="{00000000-0000-0000-0000-000000000000}"/>
          </ac:grpSpMkLst>
        </pc:grpChg>
        <pc:grpChg chg="mod">
          <ac:chgData name="Wei-Hua (Wafer) Hsu" userId="fbc90aff-8966-4a1a-be30-326b6bb5ce6b" providerId="ADAL" clId="{7943ADF8-F10F-4BCA-82B7-79D1CBB73FA7}" dt="2023-07-24T23:12:59.015" v="100" actId="34135"/>
          <ac:grpSpMkLst>
            <pc:docMk/>
            <pc:sldMk cId="2596210965" sldId="267"/>
            <ac:grpSpMk id="4" creationId="{00000000-0000-0000-0000-000000000000}"/>
          </ac:grpSpMkLst>
        </pc:grpChg>
        <pc:grpChg chg="mod">
          <ac:chgData name="Wei-Hua (Wafer) Hsu" userId="fbc90aff-8966-4a1a-be30-326b6bb5ce6b" providerId="ADAL" clId="{7943ADF8-F10F-4BCA-82B7-79D1CBB73FA7}" dt="2023-07-24T23:12:59.015" v="100" actId="34135"/>
          <ac:grpSpMkLst>
            <pc:docMk/>
            <pc:sldMk cId="2596210965" sldId="267"/>
            <ac:grpSpMk id="7" creationId="{00000000-0000-0000-0000-000000000000}"/>
          </ac:grpSpMkLst>
        </pc:grpChg>
        <pc:grpChg chg="mod">
          <ac:chgData name="Wei-Hua (Wafer) Hsu" userId="fbc90aff-8966-4a1a-be30-326b6bb5ce6b" providerId="ADAL" clId="{7943ADF8-F10F-4BCA-82B7-79D1CBB73FA7}" dt="2023-07-24T23:12:59.015" v="100" actId="34135"/>
          <ac:grpSpMkLst>
            <pc:docMk/>
            <pc:sldMk cId="2596210965" sldId="267"/>
            <ac:grpSpMk id="9" creationId="{00000000-0000-0000-0000-000000000000}"/>
          </ac:grpSpMkLst>
        </pc:grpChg>
        <pc:grpChg chg="mod">
          <ac:chgData name="Wei-Hua (Wafer) Hsu" userId="fbc90aff-8966-4a1a-be30-326b6bb5ce6b" providerId="ADAL" clId="{7943ADF8-F10F-4BCA-82B7-79D1CBB73FA7}" dt="2023-07-24T23:12:59.015" v="100" actId="34135"/>
          <ac:grpSpMkLst>
            <pc:docMk/>
            <pc:sldMk cId="2596210965" sldId="267"/>
            <ac:grpSpMk id="14" creationId="{00000000-0000-0000-0000-000000000000}"/>
          </ac:grpSpMkLst>
        </pc:grpChg>
        <pc:grpChg chg="mod">
          <ac:chgData name="Wei-Hua (Wafer) Hsu" userId="fbc90aff-8966-4a1a-be30-326b6bb5ce6b" providerId="ADAL" clId="{7943ADF8-F10F-4BCA-82B7-79D1CBB73FA7}" dt="2023-07-24T23:12:59.015" v="100" actId="34135"/>
          <ac:grpSpMkLst>
            <pc:docMk/>
            <pc:sldMk cId="2596210965" sldId="267"/>
            <ac:grpSpMk id="18" creationId="{00000000-0000-0000-0000-000000000000}"/>
          </ac:grpSpMkLst>
        </pc:grpChg>
        <pc:grpChg chg="add mod">
          <ac:chgData name="Wei-Hua (Wafer) Hsu" userId="fbc90aff-8966-4a1a-be30-326b6bb5ce6b" providerId="ADAL" clId="{7943ADF8-F10F-4BCA-82B7-79D1CBB73FA7}" dt="2023-07-24T23:12:59.015" v="100" actId="34135"/>
          <ac:grpSpMkLst>
            <pc:docMk/>
            <pc:sldMk cId="2596210965" sldId="267"/>
            <ac:grpSpMk id="26" creationId="{0375F0BF-18A0-1945-9CFF-519619B44FBD}"/>
          </ac:grpSpMkLst>
        </pc:grpChg>
      </pc:sldChg>
      <pc:sldChg chg="addSp delSp modSp mod modNotesTx">
        <pc:chgData name="Wei-Hua (Wafer) Hsu" userId="fbc90aff-8966-4a1a-be30-326b6bb5ce6b" providerId="ADAL" clId="{7943ADF8-F10F-4BCA-82B7-79D1CBB73FA7}" dt="2023-07-25T00:20:06.840" v="2348" actId="207"/>
        <pc:sldMkLst>
          <pc:docMk/>
          <pc:sldMk cId="3359227746" sldId="268"/>
        </pc:sldMkLst>
        <pc:spChg chg="mod topLvl">
          <ac:chgData name="Wei-Hua (Wafer) Hsu" userId="fbc90aff-8966-4a1a-be30-326b6bb5ce6b" providerId="ADAL" clId="{7943ADF8-F10F-4BCA-82B7-79D1CBB73FA7}" dt="2023-07-24T23:45:49.564" v="1664" actId="1036"/>
          <ac:spMkLst>
            <pc:docMk/>
            <pc:sldMk cId="3359227746" sldId="268"/>
            <ac:spMk id="9" creationId="{00000000-0000-0000-0000-000000000000}"/>
          </ac:spMkLst>
        </pc:spChg>
        <pc:spChg chg="mod topLvl">
          <ac:chgData name="Wei-Hua (Wafer) Hsu" userId="fbc90aff-8966-4a1a-be30-326b6bb5ce6b" providerId="ADAL" clId="{7943ADF8-F10F-4BCA-82B7-79D1CBB73FA7}" dt="2023-07-24T23:45:49.564" v="1664" actId="1036"/>
          <ac:spMkLst>
            <pc:docMk/>
            <pc:sldMk cId="3359227746" sldId="268"/>
            <ac:spMk id="10" creationId="{00000000-0000-0000-0000-000000000000}"/>
          </ac:spMkLst>
        </pc:spChg>
        <pc:spChg chg="mod topLvl">
          <ac:chgData name="Wei-Hua (Wafer) Hsu" userId="fbc90aff-8966-4a1a-be30-326b6bb5ce6b" providerId="ADAL" clId="{7943ADF8-F10F-4BCA-82B7-79D1CBB73FA7}" dt="2023-07-24T23:45:49.564" v="1664" actId="1036"/>
          <ac:spMkLst>
            <pc:docMk/>
            <pc:sldMk cId="3359227746" sldId="268"/>
            <ac:spMk id="13" creationId="{00000000-0000-0000-0000-000000000000}"/>
          </ac:spMkLst>
        </pc:spChg>
        <pc:spChg chg="mod topLvl">
          <ac:chgData name="Wei-Hua (Wafer) Hsu" userId="fbc90aff-8966-4a1a-be30-326b6bb5ce6b" providerId="ADAL" clId="{7943ADF8-F10F-4BCA-82B7-79D1CBB73FA7}" dt="2023-07-24T23:45:49.564" v="1664" actId="1036"/>
          <ac:spMkLst>
            <pc:docMk/>
            <pc:sldMk cId="3359227746" sldId="268"/>
            <ac:spMk id="14" creationId="{00000000-0000-0000-0000-000000000000}"/>
          </ac:spMkLst>
        </pc:spChg>
        <pc:spChg chg="mod">
          <ac:chgData name="Wei-Hua (Wafer) Hsu" userId="fbc90aff-8966-4a1a-be30-326b6bb5ce6b" providerId="ADAL" clId="{7943ADF8-F10F-4BCA-82B7-79D1CBB73FA7}" dt="2023-07-25T00:20:03.392" v="2345" actId="113"/>
          <ac:spMkLst>
            <pc:docMk/>
            <pc:sldMk cId="3359227746" sldId="268"/>
            <ac:spMk id="39" creationId="{00000000-0000-0000-0000-000000000000}"/>
          </ac:spMkLst>
        </pc:spChg>
        <pc:spChg chg="mod">
          <ac:chgData name="Wei-Hua (Wafer) Hsu" userId="fbc90aff-8966-4a1a-be30-326b6bb5ce6b" providerId="ADAL" clId="{7943ADF8-F10F-4BCA-82B7-79D1CBB73FA7}" dt="2023-07-25T00:19:52.954" v="2342" actId="207"/>
          <ac:spMkLst>
            <pc:docMk/>
            <pc:sldMk cId="3359227746" sldId="268"/>
            <ac:spMk id="40" creationId="{00000000-0000-0000-0000-000000000000}"/>
          </ac:spMkLst>
        </pc:spChg>
        <pc:spChg chg="mod">
          <ac:chgData name="Wei-Hua (Wafer) Hsu" userId="fbc90aff-8966-4a1a-be30-326b6bb5ce6b" providerId="ADAL" clId="{7943ADF8-F10F-4BCA-82B7-79D1CBB73FA7}" dt="2023-07-25T00:20:06.840" v="2348" actId="207"/>
          <ac:spMkLst>
            <pc:docMk/>
            <pc:sldMk cId="3359227746" sldId="268"/>
            <ac:spMk id="42" creationId="{00000000-0000-0000-0000-000000000000}"/>
          </ac:spMkLst>
        </pc:spChg>
        <pc:spChg chg="mod">
          <ac:chgData name="Wei-Hua (Wafer) Hsu" userId="fbc90aff-8966-4a1a-be30-326b6bb5ce6b" providerId="ADAL" clId="{7943ADF8-F10F-4BCA-82B7-79D1CBB73FA7}" dt="2023-07-24T23:44:15.572" v="1628" actId="20577"/>
          <ac:spMkLst>
            <pc:docMk/>
            <pc:sldMk cId="3359227746" sldId="268"/>
            <ac:spMk id="43" creationId="{00000000-0000-0000-0000-000000000000}"/>
          </ac:spMkLst>
        </pc:spChg>
        <pc:spChg chg="mod">
          <ac:chgData name="Wei-Hua (Wafer) Hsu" userId="fbc90aff-8966-4a1a-be30-326b6bb5ce6b" providerId="ADAL" clId="{7943ADF8-F10F-4BCA-82B7-79D1CBB73FA7}" dt="2023-07-24T23:45:32.571" v="1660" actId="1035"/>
          <ac:spMkLst>
            <pc:docMk/>
            <pc:sldMk cId="3359227746" sldId="268"/>
            <ac:spMk id="48" creationId="{00000000-0000-0000-0000-000000000000}"/>
          </ac:spMkLst>
        </pc:spChg>
        <pc:spChg chg="mod">
          <ac:chgData name="Wei-Hua (Wafer) Hsu" userId="fbc90aff-8966-4a1a-be30-326b6bb5ce6b" providerId="ADAL" clId="{7943ADF8-F10F-4BCA-82B7-79D1CBB73FA7}" dt="2023-07-25T00:19:24.989" v="2339" actId="207"/>
          <ac:spMkLst>
            <pc:docMk/>
            <pc:sldMk cId="3359227746" sldId="268"/>
            <ac:spMk id="52" creationId="{CD12F879-0C9D-4CA3-298E-C5B61FE67A6D}"/>
          </ac:spMkLst>
        </pc:spChg>
        <pc:spChg chg="mod">
          <ac:chgData name="Wei-Hua (Wafer) Hsu" userId="fbc90aff-8966-4a1a-be30-326b6bb5ce6b" providerId="ADAL" clId="{7943ADF8-F10F-4BCA-82B7-79D1CBB73FA7}" dt="2023-07-25T00:19:24.989" v="2339" actId="207"/>
          <ac:spMkLst>
            <pc:docMk/>
            <pc:sldMk cId="3359227746" sldId="268"/>
            <ac:spMk id="53" creationId="{369F93DD-2F61-8C1E-4760-357154DB37E4}"/>
          </ac:spMkLst>
        </pc:spChg>
        <pc:spChg chg="mod">
          <ac:chgData name="Wei-Hua (Wafer) Hsu" userId="fbc90aff-8966-4a1a-be30-326b6bb5ce6b" providerId="ADAL" clId="{7943ADF8-F10F-4BCA-82B7-79D1CBB73FA7}" dt="2023-07-24T23:17:20.519" v="258" actId="164"/>
          <ac:spMkLst>
            <pc:docMk/>
            <pc:sldMk cId="3359227746" sldId="268"/>
            <ac:spMk id="57" creationId="{C19D9073-017E-24D5-ECE5-D7B9C4B85325}"/>
          </ac:spMkLst>
        </pc:spChg>
        <pc:spChg chg="mod">
          <ac:chgData name="Wei-Hua (Wafer) Hsu" userId="fbc90aff-8966-4a1a-be30-326b6bb5ce6b" providerId="ADAL" clId="{7943ADF8-F10F-4BCA-82B7-79D1CBB73FA7}" dt="2023-07-24T23:17:20.519" v="258" actId="164"/>
          <ac:spMkLst>
            <pc:docMk/>
            <pc:sldMk cId="3359227746" sldId="268"/>
            <ac:spMk id="58" creationId="{87509DDC-572E-A0EC-5E35-A83479F26788}"/>
          </ac:spMkLst>
        </pc:spChg>
        <pc:grpChg chg="del mod">
          <ac:chgData name="Wei-Hua (Wafer) Hsu" userId="fbc90aff-8966-4a1a-be30-326b6bb5ce6b" providerId="ADAL" clId="{7943ADF8-F10F-4BCA-82B7-79D1CBB73FA7}" dt="2023-07-24T23:42:30.915" v="1580" actId="165"/>
          <ac:grpSpMkLst>
            <pc:docMk/>
            <pc:sldMk cId="3359227746" sldId="268"/>
            <ac:grpSpMk id="8" creationId="{00000000-0000-0000-0000-000000000000}"/>
          </ac:grpSpMkLst>
        </pc:grpChg>
        <pc:grpChg chg="del mod">
          <ac:chgData name="Wei-Hua (Wafer) Hsu" userId="fbc90aff-8966-4a1a-be30-326b6bb5ce6b" providerId="ADAL" clId="{7943ADF8-F10F-4BCA-82B7-79D1CBB73FA7}" dt="2023-07-24T23:44:24.500" v="1629" actId="165"/>
          <ac:grpSpMkLst>
            <pc:docMk/>
            <pc:sldMk cId="3359227746" sldId="268"/>
            <ac:grpSpMk id="12" creationId="{00000000-0000-0000-0000-000000000000}"/>
          </ac:grpSpMkLst>
        </pc:grpChg>
        <pc:grpChg chg="add mod">
          <ac:chgData name="Wei-Hua (Wafer) Hsu" userId="fbc90aff-8966-4a1a-be30-326b6bb5ce6b" providerId="ADAL" clId="{7943ADF8-F10F-4BCA-82B7-79D1CBB73FA7}" dt="2023-07-24T23:45:49.564" v="1664" actId="1036"/>
          <ac:grpSpMkLst>
            <pc:docMk/>
            <pc:sldMk cId="3359227746" sldId="268"/>
            <ac:grpSpMk id="15" creationId="{1061CF1E-03AD-E0D1-256E-B11B1100D3F2}"/>
          </ac:grpSpMkLst>
        </pc:grpChg>
        <pc:grpChg chg="add mod">
          <ac:chgData name="Wei-Hua (Wafer) Hsu" userId="fbc90aff-8966-4a1a-be30-326b6bb5ce6b" providerId="ADAL" clId="{7943ADF8-F10F-4BCA-82B7-79D1CBB73FA7}" dt="2023-07-24T23:45:49.564" v="1664" actId="1036"/>
          <ac:grpSpMkLst>
            <pc:docMk/>
            <pc:sldMk cId="3359227746" sldId="268"/>
            <ac:grpSpMk id="16" creationId="{A47AB22B-C1B8-719F-EBF6-B9FC03E14FFA}"/>
          </ac:grpSpMkLst>
        </pc:grpChg>
        <pc:grpChg chg="mod">
          <ac:chgData name="Wei-Hua (Wafer) Hsu" userId="fbc90aff-8966-4a1a-be30-326b6bb5ce6b" providerId="ADAL" clId="{7943ADF8-F10F-4BCA-82B7-79D1CBB73FA7}" dt="2023-07-24T23:45:49.564" v="1664" actId="1036"/>
          <ac:grpSpMkLst>
            <pc:docMk/>
            <pc:sldMk cId="3359227746" sldId="268"/>
            <ac:grpSpMk id="38" creationId="{00000000-0000-0000-0000-000000000000}"/>
          </ac:grpSpMkLst>
        </pc:grpChg>
        <pc:grpChg chg="mod">
          <ac:chgData name="Wei-Hua (Wafer) Hsu" userId="fbc90aff-8966-4a1a-be30-326b6bb5ce6b" providerId="ADAL" clId="{7943ADF8-F10F-4BCA-82B7-79D1CBB73FA7}" dt="2023-07-24T23:45:49.564" v="1664" actId="1036"/>
          <ac:grpSpMkLst>
            <pc:docMk/>
            <pc:sldMk cId="3359227746" sldId="268"/>
            <ac:grpSpMk id="41" creationId="{00000000-0000-0000-0000-000000000000}"/>
          </ac:grpSpMkLst>
        </pc:grpChg>
      </pc:sldChg>
      <pc:sldChg chg="addSp delSp modSp mod">
        <pc:chgData name="Wei-Hua (Wafer) Hsu" userId="fbc90aff-8966-4a1a-be30-326b6bb5ce6b" providerId="ADAL" clId="{7943ADF8-F10F-4BCA-82B7-79D1CBB73FA7}" dt="2023-07-25T01:18:48.104" v="4634" actId="255"/>
        <pc:sldMkLst>
          <pc:docMk/>
          <pc:sldMk cId="1657821306" sldId="269"/>
        </pc:sldMkLst>
        <pc:spChg chg="add mod">
          <ac:chgData name="Wei-Hua (Wafer) Hsu" userId="fbc90aff-8966-4a1a-be30-326b6bb5ce6b" providerId="ADAL" clId="{7943ADF8-F10F-4BCA-82B7-79D1CBB73FA7}" dt="2023-07-24T23:45:27.160" v="1653" actId="1035"/>
          <ac:spMkLst>
            <pc:docMk/>
            <pc:sldMk cId="1657821306" sldId="269"/>
            <ac:spMk id="8" creationId="{EBEA363D-F0ED-CBDD-35F6-333A4D8804F2}"/>
          </ac:spMkLst>
        </pc:spChg>
        <pc:spChg chg="add mod ord topLvl">
          <ac:chgData name="Wei-Hua (Wafer) Hsu" userId="fbc90aff-8966-4a1a-be30-326b6bb5ce6b" providerId="ADAL" clId="{7943ADF8-F10F-4BCA-82B7-79D1CBB73FA7}" dt="2023-07-25T00:09:26.554" v="2054" actId="1038"/>
          <ac:spMkLst>
            <pc:docMk/>
            <pc:sldMk cId="1657821306" sldId="269"/>
            <ac:spMk id="9" creationId="{76FE0266-B1D0-A81B-39F5-D3597B1C9469}"/>
          </ac:spMkLst>
        </pc:spChg>
        <pc:spChg chg="add mod ord">
          <ac:chgData name="Wei-Hua (Wafer) Hsu" userId="fbc90aff-8966-4a1a-be30-326b6bb5ce6b" providerId="ADAL" clId="{7943ADF8-F10F-4BCA-82B7-79D1CBB73FA7}" dt="2023-07-24T23:50:40.840" v="1849" actId="164"/>
          <ac:spMkLst>
            <pc:docMk/>
            <pc:sldMk cId="1657821306" sldId="269"/>
            <ac:spMk id="11" creationId="{B4AD7799-A964-2FD6-22D5-07A8A2F9A2AB}"/>
          </ac:spMkLst>
        </pc:spChg>
        <pc:spChg chg="add mod ord">
          <ac:chgData name="Wei-Hua (Wafer) Hsu" userId="fbc90aff-8966-4a1a-be30-326b6bb5ce6b" providerId="ADAL" clId="{7943ADF8-F10F-4BCA-82B7-79D1CBB73FA7}" dt="2023-07-25T00:09:23.838" v="2053" actId="1037"/>
          <ac:spMkLst>
            <pc:docMk/>
            <pc:sldMk cId="1657821306" sldId="269"/>
            <ac:spMk id="14" creationId="{2BCD45F3-EE24-D73D-3276-F8B719AB5397}"/>
          </ac:spMkLst>
        </pc:spChg>
        <pc:spChg chg="del mod ord topLvl">
          <ac:chgData name="Wei-Hua (Wafer) Hsu" userId="fbc90aff-8966-4a1a-be30-326b6bb5ce6b" providerId="ADAL" clId="{7943ADF8-F10F-4BCA-82B7-79D1CBB73FA7}" dt="2023-07-24T23:53:43.779" v="1935" actId="478"/>
          <ac:spMkLst>
            <pc:docMk/>
            <pc:sldMk cId="1657821306" sldId="269"/>
            <ac:spMk id="25" creationId="{00000000-0000-0000-0000-000000000000}"/>
          </ac:spMkLst>
        </pc:spChg>
        <pc:spChg chg="mod">
          <ac:chgData name="Wei-Hua (Wafer) Hsu" userId="fbc90aff-8966-4a1a-be30-326b6bb5ce6b" providerId="ADAL" clId="{7943ADF8-F10F-4BCA-82B7-79D1CBB73FA7}" dt="2023-07-25T00:09:23.838" v="2053" actId="1037"/>
          <ac:spMkLst>
            <pc:docMk/>
            <pc:sldMk cId="1657821306" sldId="269"/>
            <ac:spMk id="32" creationId="{00000000-0000-0000-0000-000000000000}"/>
          </ac:spMkLst>
        </pc:spChg>
        <pc:spChg chg="mod">
          <ac:chgData name="Wei-Hua (Wafer) Hsu" userId="fbc90aff-8966-4a1a-be30-326b6bb5ce6b" providerId="ADAL" clId="{7943ADF8-F10F-4BCA-82B7-79D1CBB73FA7}" dt="2023-07-25T00:09:23.838" v="2053" actId="1037"/>
          <ac:spMkLst>
            <pc:docMk/>
            <pc:sldMk cId="1657821306" sldId="269"/>
            <ac:spMk id="33" creationId="{00000000-0000-0000-0000-000000000000}"/>
          </ac:spMkLst>
        </pc:spChg>
        <pc:spChg chg="mod topLvl">
          <ac:chgData name="Wei-Hua (Wafer) Hsu" userId="fbc90aff-8966-4a1a-be30-326b6bb5ce6b" providerId="ADAL" clId="{7943ADF8-F10F-4BCA-82B7-79D1CBB73FA7}" dt="2023-07-25T00:09:26.554" v="2054" actId="1038"/>
          <ac:spMkLst>
            <pc:docMk/>
            <pc:sldMk cId="1657821306" sldId="269"/>
            <ac:spMk id="99" creationId="{00000000-0000-0000-0000-000000000000}"/>
          </ac:spMkLst>
        </pc:spChg>
        <pc:spChg chg="mod topLvl">
          <ac:chgData name="Wei-Hua (Wafer) Hsu" userId="fbc90aff-8966-4a1a-be30-326b6bb5ce6b" providerId="ADAL" clId="{7943ADF8-F10F-4BCA-82B7-79D1CBB73FA7}" dt="2023-07-24T23:52:19.710" v="1905" actId="207"/>
          <ac:spMkLst>
            <pc:docMk/>
            <pc:sldMk cId="1657821306" sldId="269"/>
            <ac:spMk id="100" creationId="{00000000-0000-0000-0000-000000000000}"/>
          </ac:spMkLst>
        </pc:spChg>
        <pc:spChg chg="del mod">
          <ac:chgData name="Wei-Hua (Wafer) Hsu" userId="fbc90aff-8966-4a1a-be30-326b6bb5ce6b" providerId="ADAL" clId="{7943ADF8-F10F-4BCA-82B7-79D1CBB73FA7}" dt="2023-07-24T23:45:07.267" v="1646"/>
          <ac:spMkLst>
            <pc:docMk/>
            <pc:sldMk cId="1657821306" sldId="269"/>
            <ac:spMk id="139" creationId="{823C93B3-48D5-CCA4-5CE4-46F68B7F6792}"/>
          </ac:spMkLst>
        </pc:spChg>
        <pc:spChg chg="mod topLvl">
          <ac:chgData name="Wei-Hua (Wafer) Hsu" userId="fbc90aff-8966-4a1a-be30-326b6bb5ce6b" providerId="ADAL" clId="{7943ADF8-F10F-4BCA-82B7-79D1CBB73FA7}" dt="2023-07-25T01:18:48.104" v="4634" actId="255"/>
          <ac:spMkLst>
            <pc:docMk/>
            <pc:sldMk cId="1657821306" sldId="269"/>
            <ac:spMk id="153" creationId="{80AAB4BB-FC24-2A1B-B463-46A46D834F7C}"/>
          </ac:spMkLst>
        </pc:spChg>
        <pc:spChg chg="mod topLvl">
          <ac:chgData name="Wei-Hua (Wafer) Hsu" userId="fbc90aff-8966-4a1a-be30-326b6bb5ce6b" providerId="ADAL" clId="{7943ADF8-F10F-4BCA-82B7-79D1CBB73FA7}" dt="2023-07-24T23:50:40.840" v="1849" actId="164"/>
          <ac:spMkLst>
            <pc:docMk/>
            <pc:sldMk cId="1657821306" sldId="269"/>
            <ac:spMk id="156" creationId="{3DF0EF6A-85CD-DEF0-6629-BF7EB77E7338}"/>
          </ac:spMkLst>
        </pc:spChg>
        <pc:grpChg chg="add del mod">
          <ac:chgData name="Wei-Hua (Wafer) Hsu" userId="fbc90aff-8966-4a1a-be30-326b6bb5ce6b" providerId="ADAL" clId="{7943ADF8-F10F-4BCA-82B7-79D1CBB73FA7}" dt="2023-07-24T23:50:35.213" v="1848" actId="165"/>
          <ac:grpSpMkLst>
            <pc:docMk/>
            <pc:sldMk cId="1657821306" sldId="269"/>
            <ac:grpSpMk id="10" creationId="{C338093C-4748-7B41-FC91-84A1998D140F}"/>
          </ac:grpSpMkLst>
        </pc:grpChg>
        <pc:grpChg chg="add mod">
          <ac:chgData name="Wei-Hua (Wafer) Hsu" userId="fbc90aff-8966-4a1a-be30-326b6bb5ce6b" providerId="ADAL" clId="{7943ADF8-F10F-4BCA-82B7-79D1CBB73FA7}" dt="2023-07-24T23:52:48.048" v="1916" actId="1036"/>
          <ac:grpSpMkLst>
            <pc:docMk/>
            <pc:sldMk cId="1657821306" sldId="269"/>
            <ac:grpSpMk id="12" creationId="{B581DCF2-0DE3-825B-6CC2-052FC630EF4C}"/>
          </ac:grpSpMkLst>
        </pc:grpChg>
        <pc:grpChg chg="add del mod">
          <ac:chgData name="Wei-Hua (Wafer) Hsu" userId="fbc90aff-8966-4a1a-be30-326b6bb5ce6b" providerId="ADAL" clId="{7943ADF8-F10F-4BCA-82B7-79D1CBB73FA7}" dt="2023-07-25T00:07:17.856" v="2005" actId="165"/>
          <ac:grpSpMkLst>
            <pc:docMk/>
            <pc:sldMk cId="1657821306" sldId="269"/>
            <ac:grpSpMk id="13" creationId="{A828F6E0-FD3A-5C4C-100E-82BDFB8CA428}"/>
          </ac:grpSpMkLst>
        </pc:grpChg>
        <pc:grpChg chg="mod topLvl">
          <ac:chgData name="Wei-Hua (Wafer) Hsu" userId="fbc90aff-8966-4a1a-be30-326b6bb5ce6b" providerId="ADAL" clId="{7943ADF8-F10F-4BCA-82B7-79D1CBB73FA7}" dt="2023-07-25T00:09:23.838" v="2053" actId="1037"/>
          <ac:grpSpMkLst>
            <pc:docMk/>
            <pc:sldMk cId="1657821306" sldId="269"/>
            <ac:grpSpMk id="31" creationId="{00000000-0000-0000-0000-000000000000}"/>
          </ac:grpSpMkLst>
        </pc:grpChg>
        <pc:grpChg chg="mod topLvl">
          <ac:chgData name="Wei-Hua (Wafer) Hsu" userId="fbc90aff-8966-4a1a-be30-326b6bb5ce6b" providerId="ADAL" clId="{7943ADF8-F10F-4BCA-82B7-79D1CBB73FA7}" dt="2023-07-25T00:09:23.838" v="2053" actId="1037"/>
          <ac:grpSpMkLst>
            <pc:docMk/>
            <pc:sldMk cId="1657821306" sldId="269"/>
            <ac:grpSpMk id="141" creationId="{D0770733-546B-1215-FD9B-7440F15FBF11}"/>
          </ac:grpSpMkLst>
        </pc:grpChg>
        <pc:grpChg chg="del mod">
          <ac:chgData name="Wei-Hua (Wafer) Hsu" userId="fbc90aff-8966-4a1a-be30-326b6bb5ce6b" providerId="ADAL" clId="{7943ADF8-F10F-4BCA-82B7-79D1CBB73FA7}" dt="2023-07-24T23:53:25.392" v="1929" actId="165"/>
          <ac:grpSpMkLst>
            <pc:docMk/>
            <pc:sldMk cId="1657821306" sldId="269"/>
            <ac:grpSpMk id="154" creationId="{BD1CB345-9F8C-5799-19A2-E2D880285973}"/>
          </ac:grpSpMkLst>
        </pc:grpChg>
        <pc:grpChg chg="del mod">
          <ac:chgData name="Wei-Hua (Wafer) Hsu" userId="fbc90aff-8966-4a1a-be30-326b6bb5ce6b" providerId="ADAL" clId="{7943ADF8-F10F-4BCA-82B7-79D1CBB73FA7}" dt="2023-07-24T23:48:51.570" v="1809" actId="165"/>
          <ac:grpSpMkLst>
            <pc:docMk/>
            <pc:sldMk cId="1657821306" sldId="269"/>
            <ac:grpSpMk id="157" creationId="{ABA896B8-7400-2D00-0DE2-7CAEA77C6BB7}"/>
          </ac:grpSpMkLst>
        </pc:grpChg>
        <pc:grpChg chg="del">
          <ac:chgData name="Wei-Hua (Wafer) Hsu" userId="fbc90aff-8966-4a1a-be30-326b6bb5ce6b" providerId="ADAL" clId="{7943ADF8-F10F-4BCA-82B7-79D1CBB73FA7}" dt="2023-07-25T00:04:44.940" v="1958" actId="165"/>
          <ac:grpSpMkLst>
            <pc:docMk/>
            <pc:sldMk cId="1657821306" sldId="269"/>
            <ac:grpSpMk id="158" creationId="{A1E25EC2-7CA0-9433-A879-C89EEDFE973C}"/>
          </ac:grpSpMkLst>
        </pc:grpChg>
        <pc:picChg chg="mod">
          <ac:chgData name="Wei-Hua (Wafer) Hsu" userId="fbc90aff-8966-4a1a-be30-326b6bb5ce6b" providerId="ADAL" clId="{7943ADF8-F10F-4BCA-82B7-79D1CBB73FA7}" dt="2023-07-25T00:09:23.838" v="2053" actId="1037"/>
          <ac:picMkLst>
            <pc:docMk/>
            <pc:sldMk cId="1657821306" sldId="269"/>
            <ac:picMk id="142" creationId="{C6527902-29B6-2DE4-BE31-A2B90872C005}"/>
          </ac:picMkLst>
        </pc:picChg>
        <pc:picChg chg="mod">
          <ac:chgData name="Wei-Hua (Wafer) Hsu" userId="fbc90aff-8966-4a1a-be30-326b6bb5ce6b" providerId="ADAL" clId="{7943ADF8-F10F-4BCA-82B7-79D1CBB73FA7}" dt="2023-07-25T00:09:23.838" v="2053" actId="1037"/>
          <ac:picMkLst>
            <pc:docMk/>
            <pc:sldMk cId="1657821306" sldId="269"/>
            <ac:picMk id="143" creationId="{337C633E-5438-E4C7-5DF1-BDC68786CE2C}"/>
          </ac:picMkLst>
        </pc:picChg>
        <pc:picChg chg="mod">
          <ac:chgData name="Wei-Hua (Wafer) Hsu" userId="fbc90aff-8966-4a1a-be30-326b6bb5ce6b" providerId="ADAL" clId="{7943ADF8-F10F-4BCA-82B7-79D1CBB73FA7}" dt="2023-07-25T00:09:23.838" v="2053" actId="1037"/>
          <ac:picMkLst>
            <pc:docMk/>
            <pc:sldMk cId="1657821306" sldId="269"/>
            <ac:picMk id="144" creationId="{FA3A4479-99D3-E23B-C674-C4178AA19F0B}"/>
          </ac:picMkLst>
        </pc:picChg>
        <pc:picChg chg="mod">
          <ac:chgData name="Wei-Hua (Wafer) Hsu" userId="fbc90aff-8966-4a1a-be30-326b6bb5ce6b" providerId="ADAL" clId="{7943ADF8-F10F-4BCA-82B7-79D1CBB73FA7}" dt="2023-07-25T00:09:23.838" v="2053" actId="1037"/>
          <ac:picMkLst>
            <pc:docMk/>
            <pc:sldMk cId="1657821306" sldId="269"/>
            <ac:picMk id="145" creationId="{01F9956A-C8BC-3987-0A55-B31921251348}"/>
          </ac:picMkLst>
        </pc:picChg>
        <pc:picChg chg="mod">
          <ac:chgData name="Wei-Hua (Wafer) Hsu" userId="fbc90aff-8966-4a1a-be30-326b6bb5ce6b" providerId="ADAL" clId="{7943ADF8-F10F-4BCA-82B7-79D1CBB73FA7}" dt="2023-07-25T00:09:23.838" v="2053" actId="1037"/>
          <ac:picMkLst>
            <pc:docMk/>
            <pc:sldMk cId="1657821306" sldId="269"/>
            <ac:picMk id="146" creationId="{2F24CAA8-AECB-B25E-A549-2825B4E65AF5}"/>
          </ac:picMkLst>
        </pc:picChg>
        <pc:picChg chg="mod">
          <ac:chgData name="Wei-Hua (Wafer) Hsu" userId="fbc90aff-8966-4a1a-be30-326b6bb5ce6b" providerId="ADAL" clId="{7943ADF8-F10F-4BCA-82B7-79D1CBB73FA7}" dt="2023-07-25T00:09:23.838" v="2053" actId="1037"/>
          <ac:picMkLst>
            <pc:docMk/>
            <pc:sldMk cId="1657821306" sldId="269"/>
            <ac:picMk id="147" creationId="{E144161F-5D96-664B-1825-58F774F49C1E}"/>
          </ac:picMkLst>
        </pc:picChg>
        <pc:picChg chg="mod topLvl">
          <ac:chgData name="Wei-Hua (Wafer) Hsu" userId="fbc90aff-8966-4a1a-be30-326b6bb5ce6b" providerId="ADAL" clId="{7943ADF8-F10F-4BCA-82B7-79D1CBB73FA7}" dt="2023-07-25T00:09:26.554" v="2054" actId="1038"/>
          <ac:picMkLst>
            <pc:docMk/>
            <pc:sldMk cId="1657821306" sldId="269"/>
            <ac:picMk id="149" creationId="{1795DF9E-D29C-03F6-A1E6-F6C10D48C0CE}"/>
          </ac:picMkLst>
        </pc:picChg>
        <pc:picChg chg="mod topLvl">
          <ac:chgData name="Wei-Hua (Wafer) Hsu" userId="fbc90aff-8966-4a1a-be30-326b6bb5ce6b" providerId="ADAL" clId="{7943ADF8-F10F-4BCA-82B7-79D1CBB73FA7}" dt="2023-07-24T23:50:40.840" v="1849" actId="164"/>
          <ac:picMkLst>
            <pc:docMk/>
            <pc:sldMk cId="1657821306" sldId="269"/>
            <ac:picMk id="151" creationId="{2761FBF2-94ED-CFC3-27B3-F69475F3DC24}"/>
          </ac:picMkLst>
        </pc:picChg>
      </pc:sldChg>
      <pc:sldChg chg="del">
        <pc:chgData name="Wei-Hua (Wafer) Hsu" userId="fbc90aff-8966-4a1a-be30-326b6bb5ce6b" providerId="ADAL" clId="{7943ADF8-F10F-4BCA-82B7-79D1CBB73FA7}" dt="2023-07-25T00:11:07.389" v="2115" actId="47"/>
        <pc:sldMkLst>
          <pc:docMk/>
          <pc:sldMk cId="308593249" sldId="271"/>
        </pc:sldMkLst>
      </pc:sldChg>
      <pc:sldChg chg="addSp delSp modSp del mod">
        <pc:chgData name="Wei-Hua (Wafer) Hsu" userId="fbc90aff-8966-4a1a-be30-326b6bb5ce6b" providerId="ADAL" clId="{7943ADF8-F10F-4BCA-82B7-79D1CBB73FA7}" dt="2023-07-25T00:48:12.160" v="3453" actId="47"/>
        <pc:sldMkLst>
          <pc:docMk/>
          <pc:sldMk cId="1987913773" sldId="272"/>
        </pc:sldMkLst>
        <pc:spChg chg="ord">
          <ac:chgData name="Wei-Hua (Wafer) Hsu" userId="fbc90aff-8966-4a1a-be30-326b6bb5ce6b" providerId="ADAL" clId="{7943ADF8-F10F-4BCA-82B7-79D1CBB73FA7}" dt="2023-07-25T00:13:46.520" v="2322" actId="167"/>
          <ac:spMkLst>
            <pc:docMk/>
            <pc:sldMk cId="1987913773" sldId="272"/>
            <ac:spMk id="11" creationId="{00000000-0000-0000-0000-000000000000}"/>
          </ac:spMkLst>
        </pc:spChg>
        <pc:spChg chg="add mod">
          <ac:chgData name="Wei-Hua (Wafer) Hsu" userId="fbc90aff-8966-4a1a-be30-326b6bb5ce6b" providerId="ADAL" clId="{7943ADF8-F10F-4BCA-82B7-79D1CBB73FA7}" dt="2023-07-25T00:13:55.041" v="2327" actId="122"/>
          <ac:spMkLst>
            <pc:docMk/>
            <pc:sldMk cId="1987913773" sldId="272"/>
            <ac:spMk id="13" creationId="{F6A2E560-D815-B156-ED9B-14122C458B99}"/>
          </ac:spMkLst>
        </pc:spChg>
        <pc:spChg chg="mod">
          <ac:chgData name="Wei-Hua (Wafer) Hsu" userId="fbc90aff-8966-4a1a-be30-326b6bb5ce6b" providerId="ADAL" clId="{7943ADF8-F10F-4BCA-82B7-79D1CBB73FA7}" dt="2023-07-25T00:21:02.871" v="2351" actId="16037"/>
          <ac:spMkLst>
            <pc:docMk/>
            <pc:sldMk cId="1987913773" sldId="272"/>
            <ac:spMk id="108" creationId="{00000000-0000-0000-0000-000000000000}"/>
          </ac:spMkLst>
        </pc:spChg>
        <pc:spChg chg="del mod">
          <ac:chgData name="Wei-Hua (Wafer) Hsu" userId="fbc90aff-8966-4a1a-be30-326b6bb5ce6b" providerId="ADAL" clId="{7943ADF8-F10F-4BCA-82B7-79D1CBB73FA7}" dt="2023-07-25T00:13:55.509" v="2329"/>
          <ac:spMkLst>
            <pc:docMk/>
            <pc:sldMk cId="1987913773" sldId="272"/>
            <ac:spMk id="126" creationId="{00000000-0000-0000-0000-000000000000}"/>
          </ac:spMkLst>
        </pc:spChg>
        <pc:spChg chg="ord">
          <ac:chgData name="Wei-Hua (Wafer) Hsu" userId="fbc90aff-8966-4a1a-be30-326b6bb5ce6b" providerId="ADAL" clId="{7943ADF8-F10F-4BCA-82B7-79D1CBB73FA7}" dt="2023-07-25T00:13:39.053" v="2319" actId="167"/>
          <ac:spMkLst>
            <pc:docMk/>
            <pc:sldMk cId="1987913773" sldId="272"/>
            <ac:spMk id="129" creationId="{00000000-0000-0000-0000-000000000000}"/>
          </ac:spMkLst>
        </pc:spChg>
        <pc:grpChg chg="ord">
          <ac:chgData name="Wei-Hua (Wafer) Hsu" userId="fbc90aff-8966-4a1a-be30-326b6bb5ce6b" providerId="ADAL" clId="{7943ADF8-F10F-4BCA-82B7-79D1CBB73FA7}" dt="2023-07-25T00:13:48.897" v="2323" actId="167"/>
          <ac:grpSpMkLst>
            <pc:docMk/>
            <pc:sldMk cId="1987913773" sldId="272"/>
            <ac:grpSpMk id="10" creationId="{00000000-0000-0000-0000-000000000000}"/>
          </ac:grpSpMkLst>
        </pc:grpChg>
        <pc:graphicFrameChg chg="modGraphic">
          <ac:chgData name="Wei-Hua (Wafer) Hsu" userId="fbc90aff-8966-4a1a-be30-326b6bb5ce6b" providerId="ADAL" clId="{7943ADF8-F10F-4BCA-82B7-79D1CBB73FA7}" dt="2023-07-25T00:17:12.743" v="2336" actId="14734"/>
          <ac:graphicFrameMkLst>
            <pc:docMk/>
            <pc:sldMk cId="1987913773" sldId="272"/>
            <ac:graphicFrameMk id="158" creationId="{2E069A5B-BEC1-34FE-E06B-B1E3D966F96E}"/>
          </ac:graphicFrameMkLst>
        </pc:graphicFrameChg>
      </pc:sldChg>
      <pc:sldChg chg="addSp delSp modSp mod">
        <pc:chgData name="Wei-Hua (Wafer) Hsu" userId="fbc90aff-8966-4a1a-be30-326b6bb5ce6b" providerId="ADAL" clId="{7943ADF8-F10F-4BCA-82B7-79D1CBB73FA7}" dt="2023-07-25T01:18:29.947" v="4632" actId="207"/>
        <pc:sldMkLst>
          <pc:docMk/>
          <pc:sldMk cId="589598267" sldId="273"/>
        </pc:sldMkLst>
        <pc:spChg chg="mod ord">
          <ac:chgData name="Wei-Hua (Wafer) Hsu" userId="fbc90aff-8966-4a1a-be30-326b6bb5ce6b" providerId="ADAL" clId="{7943ADF8-F10F-4BCA-82B7-79D1CBB73FA7}" dt="2023-07-25T00:59:17.587" v="3781" actId="34135"/>
          <ac:spMkLst>
            <pc:docMk/>
            <pc:sldMk cId="589598267" sldId="273"/>
            <ac:spMk id="2" creationId="{00000000-0000-0000-0000-000000000000}"/>
          </ac:spMkLst>
        </pc:spChg>
        <pc:spChg chg="mod ord">
          <ac:chgData name="Wei-Hua (Wafer) Hsu" userId="fbc90aff-8966-4a1a-be30-326b6bb5ce6b" providerId="ADAL" clId="{7943ADF8-F10F-4BCA-82B7-79D1CBB73FA7}" dt="2023-07-25T00:58:07.634" v="3757" actId="34135"/>
          <ac:spMkLst>
            <pc:docMk/>
            <pc:sldMk cId="589598267" sldId="273"/>
            <ac:spMk id="8" creationId="{00000000-0000-0000-0000-000000000000}"/>
          </ac:spMkLst>
        </pc:spChg>
        <pc:spChg chg="del topLvl">
          <ac:chgData name="Wei-Hua (Wafer) Hsu" userId="fbc90aff-8966-4a1a-be30-326b6bb5ce6b" providerId="ADAL" clId="{7943ADF8-F10F-4BCA-82B7-79D1CBB73FA7}" dt="2023-07-25T00:53:28.419" v="3615" actId="478"/>
          <ac:spMkLst>
            <pc:docMk/>
            <pc:sldMk cId="589598267" sldId="273"/>
            <ac:spMk id="11" creationId="{00000000-0000-0000-0000-000000000000}"/>
          </ac:spMkLst>
        </pc:spChg>
        <pc:spChg chg="add del mod ord topLvl">
          <ac:chgData name="Wei-Hua (Wafer) Hsu" userId="fbc90aff-8966-4a1a-be30-326b6bb5ce6b" providerId="ADAL" clId="{7943ADF8-F10F-4BCA-82B7-79D1CBB73FA7}" dt="2023-07-25T00:59:09.588" v="3779" actId="478"/>
          <ac:spMkLst>
            <pc:docMk/>
            <pc:sldMk cId="589598267" sldId="273"/>
            <ac:spMk id="12" creationId="{00000000-0000-0000-0000-000000000000}"/>
          </ac:spMkLst>
        </pc:spChg>
        <pc:spChg chg="mod topLvl">
          <ac:chgData name="Wei-Hua (Wafer) Hsu" userId="fbc90aff-8966-4a1a-be30-326b6bb5ce6b" providerId="ADAL" clId="{7943ADF8-F10F-4BCA-82B7-79D1CBB73FA7}" dt="2023-07-25T01:10:19.321" v="4216" actId="12789"/>
          <ac:spMkLst>
            <pc:docMk/>
            <pc:sldMk cId="589598267" sldId="273"/>
            <ac:spMk id="14" creationId="{00000000-0000-0000-0000-000000000000}"/>
          </ac:spMkLst>
        </pc:spChg>
        <pc:spChg chg="mod topLvl">
          <ac:chgData name="Wei-Hua (Wafer) Hsu" userId="fbc90aff-8966-4a1a-be30-326b6bb5ce6b" providerId="ADAL" clId="{7943ADF8-F10F-4BCA-82B7-79D1CBB73FA7}" dt="2023-07-25T01:08:29.919" v="4157" actId="165"/>
          <ac:spMkLst>
            <pc:docMk/>
            <pc:sldMk cId="589598267" sldId="273"/>
            <ac:spMk id="15" creationId="{00000000-0000-0000-0000-000000000000}"/>
          </ac:spMkLst>
        </pc:spChg>
        <pc:spChg chg="del mod">
          <ac:chgData name="Wei-Hua (Wafer) Hsu" userId="fbc90aff-8966-4a1a-be30-326b6bb5ce6b" providerId="ADAL" clId="{7943ADF8-F10F-4BCA-82B7-79D1CBB73FA7}" dt="2023-07-25T00:53:08.682" v="3608" actId="478"/>
          <ac:spMkLst>
            <pc:docMk/>
            <pc:sldMk cId="589598267" sldId="273"/>
            <ac:spMk id="20" creationId="{00000000-0000-0000-0000-000000000000}"/>
          </ac:spMkLst>
        </pc:spChg>
        <pc:spChg chg="mod ord topLvl">
          <ac:chgData name="Wei-Hua (Wafer) Hsu" userId="fbc90aff-8966-4a1a-be30-326b6bb5ce6b" providerId="ADAL" clId="{7943ADF8-F10F-4BCA-82B7-79D1CBB73FA7}" dt="2023-07-25T01:07:46.097" v="4146" actId="1035"/>
          <ac:spMkLst>
            <pc:docMk/>
            <pc:sldMk cId="589598267" sldId="273"/>
            <ac:spMk id="22" creationId="{00000000-0000-0000-0000-000000000000}"/>
          </ac:spMkLst>
        </pc:spChg>
        <pc:spChg chg="mod topLvl">
          <ac:chgData name="Wei-Hua (Wafer) Hsu" userId="fbc90aff-8966-4a1a-be30-326b6bb5ce6b" providerId="ADAL" clId="{7943ADF8-F10F-4BCA-82B7-79D1CBB73FA7}" dt="2023-07-25T00:53:33.955" v="3617" actId="165"/>
          <ac:spMkLst>
            <pc:docMk/>
            <pc:sldMk cId="589598267" sldId="273"/>
            <ac:spMk id="23" creationId="{00000000-0000-0000-0000-000000000000}"/>
          </ac:spMkLst>
        </pc:spChg>
        <pc:spChg chg="add mod ord topLvl">
          <ac:chgData name="Wei-Hua (Wafer) Hsu" userId="fbc90aff-8966-4a1a-be30-326b6bb5ce6b" providerId="ADAL" clId="{7943ADF8-F10F-4BCA-82B7-79D1CBB73FA7}" dt="2023-07-25T01:07:46.097" v="4146" actId="1035"/>
          <ac:spMkLst>
            <pc:docMk/>
            <pc:sldMk cId="589598267" sldId="273"/>
            <ac:spMk id="24" creationId="{B63C50BA-1086-5B75-73C6-3759343CB161}"/>
          </ac:spMkLst>
        </pc:spChg>
        <pc:spChg chg="add mod">
          <ac:chgData name="Wei-Hua (Wafer) Hsu" userId="fbc90aff-8966-4a1a-be30-326b6bb5ce6b" providerId="ADAL" clId="{7943ADF8-F10F-4BCA-82B7-79D1CBB73FA7}" dt="2023-07-25T01:09:12.524" v="4177" actId="1035"/>
          <ac:spMkLst>
            <pc:docMk/>
            <pc:sldMk cId="589598267" sldId="273"/>
            <ac:spMk id="27" creationId="{A10F9CBC-52A3-19E3-4CD7-0DD8F27A0D86}"/>
          </ac:spMkLst>
        </pc:spChg>
        <pc:spChg chg="add mod">
          <ac:chgData name="Wei-Hua (Wafer) Hsu" userId="fbc90aff-8966-4a1a-be30-326b6bb5ce6b" providerId="ADAL" clId="{7943ADF8-F10F-4BCA-82B7-79D1CBB73FA7}" dt="2023-07-25T01:09:06.340" v="4166" actId="1035"/>
          <ac:spMkLst>
            <pc:docMk/>
            <pc:sldMk cId="589598267" sldId="273"/>
            <ac:spMk id="28" creationId="{DF540A32-E89F-CF02-B463-36E49488B052}"/>
          </ac:spMkLst>
        </pc:spChg>
        <pc:spChg chg="add del mod">
          <ac:chgData name="Wei-Hua (Wafer) Hsu" userId="fbc90aff-8966-4a1a-be30-326b6bb5ce6b" providerId="ADAL" clId="{7943ADF8-F10F-4BCA-82B7-79D1CBB73FA7}" dt="2023-07-25T01:01:44.589" v="3818" actId="478"/>
          <ac:spMkLst>
            <pc:docMk/>
            <pc:sldMk cId="589598267" sldId="273"/>
            <ac:spMk id="29" creationId="{32AD2081-47F7-E090-C47C-AE846C124432}"/>
          </ac:spMkLst>
        </pc:spChg>
        <pc:spChg chg="add mod">
          <ac:chgData name="Wei-Hua (Wafer) Hsu" userId="fbc90aff-8966-4a1a-be30-326b6bb5ce6b" providerId="ADAL" clId="{7943ADF8-F10F-4BCA-82B7-79D1CBB73FA7}" dt="2023-07-25T01:03:51.828" v="3847"/>
          <ac:spMkLst>
            <pc:docMk/>
            <pc:sldMk cId="589598267" sldId="273"/>
            <ac:spMk id="30" creationId="{3F99C97B-2AC2-2997-D8FC-F6DEF1D89B44}"/>
          </ac:spMkLst>
        </pc:spChg>
        <pc:spChg chg="mod">
          <ac:chgData name="Wei-Hua (Wafer) Hsu" userId="fbc90aff-8966-4a1a-be30-326b6bb5ce6b" providerId="ADAL" clId="{7943ADF8-F10F-4BCA-82B7-79D1CBB73FA7}" dt="2023-07-25T01:07:46.097" v="4146" actId="1035"/>
          <ac:spMkLst>
            <pc:docMk/>
            <pc:sldMk cId="589598267" sldId="273"/>
            <ac:spMk id="119" creationId="{00000000-0000-0000-0000-000000000000}"/>
          </ac:spMkLst>
        </pc:spChg>
        <pc:spChg chg="mod">
          <ac:chgData name="Wei-Hua (Wafer) Hsu" userId="fbc90aff-8966-4a1a-be30-326b6bb5ce6b" providerId="ADAL" clId="{7943ADF8-F10F-4BCA-82B7-79D1CBB73FA7}" dt="2023-07-25T01:07:46.097" v="4146" actId="1035"/>
          <ac:spMkLst>
            <pc:docMk/>
            <pc:sldMk cId="589598267" sldId="273"/>
            <ac:spMk id="120" creationId="{00000000-0000-0000-0000-000000000000}"/>
          </ac:spMkLst>
        </pc:spChg>
        <pc:spChg chg="mod">
          <ac:chgData name="Wei-Hua (Wafer) Hsu" userId="fbc90aff-8966-4a1a-be30-326b6bb5ce6b" providerId="ADAL" clId="{7943ADF8-F10F-4BCA-82B7-79D1CBB73FA7}" dt="2023-07-25T01:07:46.097" v="4146" actId="1035"/>
          <ac:spMkLst>
            <pc:docMk/>
            <pc:sldMk cId="589598267" sldId="273"/>
            <ac:spMk id="122" creationId="{00000000-0000-0000-0000-000000000000}"/>
          </ac:spMkLst>
        </pc:spChg>
        <pc:spChg chg="mod">
          <ac:chgData name="Wei-Hua (Wafer) Hsu" userId="fbc90aff-8966-4a1a-be30-326b6bb5ce6b" providerId="ADAL" clId="{7943ADF8-F10F-4BCA-82B7-79D1CBB73FA7}" dt="2023-07-25T01:07:46.097" v="4146" actId="1035"/>
          <ac:spMkLst>
            <pc:docMk/>
            <pc:sldMk cId="589598267" sldId="273"/>
            <ac:spMk id="123" creationId="{00000000-0000-0000-0000-000000000000}"/>
          </ac:spMkLst>
        </pc:spChg>
        <pc:spChg chg="del mod">
          <ac:chgData name="Wei-Hua (Wafer) Hsu" userId="fbc90aff-8966-4a1a-be30-326b6bb5ce6b" providerId="ADAL" clId="{7943ADF8-F10F-4BCA-82B7-79D1CBB73FA7}" dt="2023-07-25T01:03:53.984" v="3849"/>
          <ac:spMkLst>
            <pc:docMk/>
            <pc:sldMk cId="589598267" sldId="273"/>
            <ac:spMk id="126" creationId="{00000000-0000-0000-0000-000000000000}"/>
          </ac:spMkLst>
        </pc:spChg>
        <pc:spChg chg="mod">
          <ac:chgData name="Wei-Hua (Wafer) Hsu" userId="fbc90aff-8966-4a1a-be30-326b6bb5ce6b" providerId="ADAL" clId="{7943ADF8-F10F-4BCA-82B7-79D1CBB73FA7}" dt="2023-07-25T01:18:19.944" v="4629" actId="207"/>
          <ac:spMkLst>
            <pc:docMk/>
            <pc:sldMk cId="589598267" sldId="273"/>
            <ac:spMk id="130" creationId="{00000000-0000-0000-0000-000000000000}"/>
          </ac:spMkLst>
        </pc:spChg>
        <pc:spChg chg="del mod">
          <ac:chgData name="Wei-Hua (Wafer) Hsu" userId="fbc90aff-8966-4a1a-be30-326b6bb5ce6b" providerId="ADAL" clId="{7943ADF8-F10F-4BCA-82B7-79D1CBB73FA7}" dt="2023-07-25T01:11:30.891" v="4270" actId="478"/>
          <ac:spMkLst>
            <pc:docMk/>
            <pc:sldMk cId="589598267" sldId="273"/>
            <ac:spMk id="132" creationId="{00000000-0000-0000-0000-000000000000}"/>
          </ac:spMkLst>
        </pc:spChg>
        <pc:spChg chg="del">
          <ac:chgData name="Wei-Hua (Wafer) Hsu" userId="fbc90aff-8966-4a1a-be30-326b6bb5ce6b" providerId="ADAL" clId="{7943ADF8-F10F-4BCA-82B7-79D1CBB73FA7}" dt="2023-07-25T01:11:29.664" v="4268" actId="478"/>
          <ac:spMkLst>
            <pc:docMk/>
            <pc:sldMk cId="589598267" sldId="273"/>
            <ac:spMk id="133" creationId="{00000000-0000-0000-0000-000000000000}"/>
          </ac:spMkLst>
        </pc:spChg>
        <pc:spChg chg="mod ord topLvl">
          <ac:chgData name="Wei-Hua (Wafer) Hsu" userId="fbc90aff-8966-4a1a-be30-326b6bb5ce6b" providerId="ADAL" clId="{7943ADF8-F10F-4BCA-82B7-79D1CBB73FA7}" dt="2023-07-25T01:07:46.097" v="4146" actId="1035"/>
          <ac:spMkLst>
            <pc:docMk/>
            <pc:sldMk cId="589598267" sldId="273"/>
            <ac:spMk id="134" creationId="{00000000-0000-0000-0000-000000000000}"/>
          </ac:spMkLst>
        </pc:spChg>
        <pc:spChg chg="del mod">
          <ac:chgData name="Wei-Hua (Wafer) Hsu" userId="fbc90aff-8966-4a1a-be30-326b6bb5ce6b" providerId="ADAL" clId="{7943ADF8-F10F-4BCA-82B7-79D1CBB73FA7}" dt="2023-07-25T00:53:20.790" v="3612" actId="478"/>
          <ac:spMkLst>
            <pc:docMk/>
            <pc:sldMk cId="589598267" sldId="273"/>
            <ac:spMk id="135" creationId="{00000000-0000-0000-0000-000000000000}"/>
          </ac:spMkLst>
        </pc:spChg>
        <pc:spChg chg="del mod">
          <ac:chgData name="Wei-Hua (Wafer) Hsu" userId="fbc90aff-8966-4a1a-be30-326b6bb5ce6b" providerId="ADAL" clId="{7943ADF8-F10F-4BCA-82B7-79D1CBB73FA7}" dt="2023-07-25T00:53:22.260" v="3613" actId="478"/>
          <ac:spMkLst>
            <pc:docMk/>
            <pc:sldMk cId="589598267" sldId="273"/>
            <ac:spMk id="136" creationId="{00000000-0000-0000-0000-000000000000}"/>
          </ac:spMkLst>
        </pc:spChg>
        <pc:spChg chg="mod ord topLvl">
          <ac:chgData name="Wei-Hua (Wafer) Hsu" userId="fbc90aff-8966-4a1a-be30-326b6bb5ce6b" providerId="ADAL" clId="{7943ADF8-F10F-4BCA-82B7-79D1CBB73FA7}" dt="2023-07-25T01:07:46.097" v="4146" actId="1035"/>
          <ac:spMkLst>
            <pc:docMk/>
            <pc:sldMk cId="589598267" sldId="273"/>
            <ac:spMk id="155" creationId="{4A52E2FF-59D9-EA03-155E-61D86C1B5FFC}"/>
          </ac:spMkLst>
        </pc:spChg>
        <pc:spChg chg="mod topLvl">
          <ac:chgData name="Wei-Hua (Wafer) Hsu" userId="fbc90aff-8966-4a1a-be30-326b6bb5ce6b" providerId="ADAL" clId="{7943ADF8-F10F-4BCA-82B7-79D1CBB73FA7}" dt="2023-07-25T01:11:40.649" v="4271" actId="207"/>
          <ac:spMkLst>
            <pc:docMk/>
            <pc:sldMk cId="589598267" sldId="273"/>
            <ac:spMk id="163" creationId="{C222FB98-FE98-9F24-10A5-19D2177804B4}"/>
          </ac:spMkLst>
        </pc:spChg>
        <pc:spChg chg="mod topLvl">
          <ac:chgData name="Wei-Hua (Wafer) Hsu" userId="fbc90aff-8966-4a1a-be30-326b6bb5ce6b" providerId="ADAL" clId="{7943ADF8-F10F-4BCA-82B7-79D1CBB73FA7}" dt="2023-07-25T01:18:29.947" v="4632" actId="207"/>
          <ac:spMkLst>
            <pc:docMk/>
            <pc:sldMk cId="589598267" sldId="273"/>
            <ac:spMk id="164" creationId="{886F68FF-A436-030B-D309-CDADBDAEBCB9}"/>
          </ac:spMkLst>
        </pc:spChg>
        <pc:spChg chg="mod topLvl">
          <ac:chgData name="Wei-Hua (Wafer) Hsu" userId="fbc90aff-8966-4a1a-be30-326b6bb5ce6b" providerId="ADAL" clId="{7943ADF8-F10F-4BCA-82B7-79D1CBB73FA7}" dt="2023-07-25T01:09:06.340" v="4166" actId="1035"/>
          <ac:spMkLst>
            <pc:docMk/>
            <pc:sldMk cId="589598267" sldId="273"/>
            <ac:spMk id="165" creationId="{A62AE2F0-EF6F-F5C2-64F9-F8F47E5E5182}"/>
          </ac:spMkLst>
        </pc:spChg>
        <pc:spChg chg="mod topLvl">
          <ac:chgData name="Wei-Hua (Wafer) Hsu" userId="fbc90aff-8966-4a1a-be30-326b6bb5ce6b" providerId="ADAL" clId="{7943ADF8-F10F-4BCA-82B7-79D1CBB73FA7}" dt="2023-07-25T01:09:12.524" v="4177" actId="1035"/>
          <ac:spMkLst>
            <pc:docMk/>
            <pc:sldMk cId="589598267" sldId="273"/>
            <ac:spMk id="166" creationId="{BAD5D2C7-4E46-BC00-481E-DD02F2E002C5}"/>
          </ac:spMkLst>
        </pc:spChg>
        <pc:spChg chg="mod topLvl">
          <ac:chgData name="Wei-Hua (Wafer) Hsu" userId="fbc90aff-8966-4a1a-be30-326b6bb5ce6b" providerId="ADAL" clId="{7943ADF8-F10F-4BCA-82B7-79D1CBB73FA7}" dt="2023-07-25T01:09:12.524" v="4177" actId="1035"/>
          <ac:spMkLst>
            <pc:docMk/>
            <pc:sldMk cId="589598267" sldId="273"/>
            <ac:spMk id="167" creationId="{C7E9D52F-585D-1C91-8C4C-FEFBA96A211D}"/>
          </ac:spMkLst>
        </pc:spChg>
        <pc:spChg chg="del mod">
          <ac:chgData name="Wei-Hua (Wafer) Hsu" userId="fbc90aff-8966-4a1a-be30-326b6bb5ce6b" providerId="ADAL" clId="{7943ADF8-F10F-4BCA-82B7-79D1CBB73FA7}" dt="2023-07-25T01:00:21.548" v="3792" actId="478"/>
          <ac:spMkLst>
            <pc:docMk/>
            <pc:sldMk cId="589598267" sldId="273"/>
            <ac:spMk id="168" creationId="{25C94236-E076-7E95-6543-ABBD4CE71E4C}"/>
          </ac:spMkLst>
        </pc:spChg>
        <pc:spChg chg="del mod">
          <ac:chgData name="Wei-Hua (Wafer) Hsu" userId="fbc90aff-8966-4a1a-be30-326b6bb5ce6b" providerId="ADAL" clId="{7943ADF8-F10F-4BCA-82B7-79D1CBB73FA7}" dt="2023-07-25T01:00:42.609" v="3803" actId="478"/>
          <ac:spMkLst>
            <pc:docMk/>
            <pc:sldMk cId="589598267" sldId="273"/>
            <ac:spMk id="169" creationId="{FCD7CF37-8F7C-9FAC-CC4A-DBF56CA8279C}"/>
          </ac:spMkLst>
        </pc:spChg>
        <pc:spChg chg="mod">
          <ac:chgData name="Wei-Hua (Wafer) Hsu" userId="fbc90aff-8966-4a1a-be30-326b6bb5ce6b" providerId="ADAL" clId="{7943ADF8-F10F-4BCA-82B7-79D1CBB73FA7}" dt="2023-07-25T01:18:22.780" v="4630" actId="207"/>
          <ac:spMkLst>
            <pc:docMk/>
            <pc:sldMk cId="589598267" sldId="273"/>
            <ac:spMk id="172" creationId="{5A2EE56F-80E6-BA3E-03E6-CA57083EE8FB}"/>
          </ac:spMkLst>
        </pc:spChg>
        <pc:grpChg chg="add del">
          <ac:chgData name="Wei-Hua (Wafer) Hsu" userId="fbc90aff-8966-4a1a-be30-326b6bb5ce6b" providerId="ADAL" clId="{7943ADF8-F10F-4BCA-82B7-79D1CBB73FA7}" dt="2023-07-25T00:53:28.419" v="3615" actId="478"/>
          <ac:grpSpMkLst>
            <pc:docMk/>
            <pc:sldMk cId="589598267" sldId="273"/>
            <ac:grpSpMk id="10" creationId="{00000000-0000-0000-0000-000000000000}"/>
          </ac:grpSpMkLst>
        </pc:grpChg>
        <pc:grpChg chg="del mod">
          <ac:chgData name="Wei-Hua (Wafer) Hsu" userId="fbc90aff-8966-4a1a-be30-326b6bb5ce6b" providerId="ADAL" clId="{7943ADF8-F10F-4BCA-82B7-79D1CBB73FA7}" dt="2023-07-25T01:08:29.919" v="4157" actId="165"/>
          <ac:grpSpMkLst>
            <pc:docMk/>
            <pc:sldMk cId="589598267" sldId="273"/>
            <ac:grpSpMk id="13" creationId="{00000000-0000-0000-0000-000000000000}"/>
          </ac:grpSpMkLst>
        </pc:grpChg>
        <pc:grpChg chg="del">
          <ac:chgData name="Wei-Hua (Wafer) Hsu" userId="fbc90aff-8966-4a1a-be30-326b6bb5ce6b" providerId="ADAL" clId="{7943ADF8-F10F-4BCA-82B7-79D1CBB73FA7}" dt="2023-07-25T01:11:28.202" v="4266" actId="478"/>
          <ac:grpSpMkLst>
            <pc:docMk/>
            <pc:sldMk cId="589598267" sldId="273"/>
            <ac:grpSpMk id="16" creationId="{00000000-0000-0000-0000-000000000000}"/>
          </ac:grpSpMkLst>
        </pc:grpChg>
        <pc:grpChg chg="add del mod ord">
          <ac:chgData name="Wei-Hua (Wafer) Hsu" userId="fbc90aff-8966-4a1a-be30-326b6bb5ce6b" providerId="ADAL" clId="{7943ADF8-F10F-4BCA-82B7-79D1CBB73FA7}" dt="2023-07-25T00:56:04.483" v="3689" actId="165"/>
          <ac:grpSpMkLst>
            <pc:docMk/>
            <pc:sldMk cId="589598267" sldId="273"/>
            <ac:grpSpMk id="19" creationId="{EF7592CD-7BC0-EDD5-050B-07C70914BF64}"/>
          </ac:grpSpMkLst>
        </pc:grpChg>
        <pc:grpChg chg="del mod">
          <ac:chgData name="Wei-Hua (Wafer) Hsu" userId="fbc90aff-8966-4a1a-be30-326b6bb5ce6b" providerId="ADAL" clId="{7943ADF8-F10F-4BCA-82B7-79D1CBB73FA7}" dt="2023-07-25T00:53:33.955" v="3617" actId="165"/>
          <ac:grpSpMkLst>
            <pc:docMk/>
            <pc:sldMk cId="589598267" sldId="273"/>
            <ac:grpSpMk id="21" creationId="{00000000-0000-0000-0000-000000000000}"/>
          </ac:grpSpMkLst>
        </pc:grpChg>
        <pc:grpChg chg="add del mod ord topLvl">
          <ac:chgData name="Wei-Hua (Wafer) Hsu" userId="fbc90aff-8966-4a1a-be30-326b6bb5ce6b" providerId="ADAL" clId="{7943ADF8-F10F-4BCA-82B7-79D1CBB73FA7}" dt="2023-07-25T01:04:33.362" v="3905" actId="165"/>
          <ac:grpSpMkLst>
            <pc:docMk/>
            <pc:sldMk cId="589598267" sldId="273"/>
            <ac:grpSpMk id="25" creationId="{4B736652-1799-009C-311C-E21E1CC5F0AD}"/>
          </ac:grpSpMkLst>
        </pc:grpChg>
        <pc:grpChg chg="add del mod">
          <ac:chgData name="Wei-Hua (Wafer) Hsu" userId="fbc90aff-8966-4a1a-be30-326b6bb5ce6b" providerId="ADAL" clId="{7943ADF8-F10F-4BCA-82B7-79D1CBB73FA7}" dt="2023-07-25T01:04:28.216" v="3904" actId="165"/>
          <ac:grpSpMkLst>
            <pc:docMk/>
            <pc:sldMk cId="589598267" sldId="273"/>
            <ac:grpSpMk id="26" creationId="{519E5E9F-04BD-2BC5-35F2-8FD415A6346E}"/>
          </ac:grpSpMkLst>
        </pc:grpChg>
        <pc:grpChg chg="add del mod">
          <ac:chgData name="Wei-Hua (Wafer) Hsu" userId="fbc90aff-8966-4a1a-be30-326b6bb5ce6b" providerId="ADAL" clId="{7943ADF8-F10F-4BCA-82B7-79D1CBB73FA7}" dt="2023-07-25T01:06:17.092" v="4032" actId="165"/>
          <ac:grpSpMkLst>
            <pc:docMk/>
            <pc:sldMk cId="589598267" sldId="273"/>
            <ac:grpSpMk id="31" creationId="{38436605-3662-845F-C8C2-E200BA29AE7D}"/>
          </ac:grpSpMkLst>
        </pc:grpChg>
        <pc:grpChg chg="add mod">
          <ac:chgData name="Wei-Hua (Wafer) Hsu" userId="fbc90aff-8966-4a1a-be30-326b6bb5ce6b" providerId="ADAL" clId="{7943ADF8-F10F-4BCA-82B7-79D1CBB73FA7}" dt="2023-07-25T01:07:46.097" v="4146" actId="1035"/>
          <ac:grpSpMkLst>
            <pc:docMk/>
            <pc:sldMk cId="589598267" sldId="273"/>
            <ac:grpSpMk id="32" creationId="{854FED55-4528-6393-5836-1F6EF65291B5}"/>
          </ac:grpSpMkLst>
        </pc:grpChg>
        <pc:grpChg chg="add mod">
          <ac:chgData name="Wei-Hua (Wafer) Hsu" userId="fbc90aff-8966-4a1a-be30-326b6bb5ce6b" providerId="ADAL" clId="{7943ADF8-F10F-4BCA-82B7-79D1CBB73FA7}" dt="2023-07-25T01:07:46.097" v="4146" actId="1035"/>
          <ac:grpSpMkLst>
            <pc:docMk/>
            <pc:sldMk cId="589598267" sldId="273"/>
            <ac:grpSpMk id="33" creationId="{8CCEC913-3662-913E-0418-B83A888A7DE9}"/>
          </ac:grpSpMkLst>
        </pc:grpChg>
        <pc:grpChg chg="add mod">
          <ac:chgData name="Wei-Hua (Wafer) Hsu" userId="fbc90aff-8966-4a1a-be30-326b6bb5ce6b" providerId="ADAL" clId="{7943ADF8-F10F-4BCA-82B7-79D1CBB73FA7}" dt="2023-07-25T01:09:57.049" v="4209" actId="1035"/>
          <ac:grpSpMkLst>
            <pc:docMk/>
            <pc:sldMk cId="589598267" sldId="273"/>
            <ac:grpSpMk id="34" creationId="{A1090873-D275-AF57-D56A-696E93A2B949}"/>
          </ac:grpSpMkLst>
        </pc:grpChg>
        <pc:grpChg chg="del">
          <ac:chgData name="Wei-Hua (Wafer) Hsu" userId="fbc90aff-8966-4a1a-be30-326b6bb5ce6b" providerId="ADAL" clId="{7943ADF8-F10F-4BCA-82B7-79D1CBB73FA7}" dt="2023-07-25T00:59:13.643" v="3780" actId="478"/>
          <ac:grpSpMkLst>
            <pc:docMk/>
            <pc:sldMk cId="589598267" sldId="273"/>
            <ac:grpSpMk id="96" creationId="{00000000-0000-0000-0000-000000000000}"/>
          </ac:grpSpMkLst>
        </pc:grpChg>
        <pc:grpChg chg="del">
          <ac:chgData name="Wei-Hua (Wafer) Hsu" userId="fbc90aff-8966-4a1a-be30-326b6bb5ce6b" providerId="ADAL" clId="{7943ADF8-F10F-4BCA-82B7-79D1CBB73FA7}" dt="2023-07-25T01:11:29.029" v="4267" actId="478"/>
          <ac:grpSpMkLst>
            <pc:docMk/>
            <pc:sldMk cId="589598267" sldId="273"/>
            <ac:grpSpMk id="103" creationId="{00000000-0000-0000-0000-000000000000}"/>
          </ac:grpSpMkLst>
        </pc:grpChg>
        <pc:grpChg chg="mod">
          <ac:chgData name="Wei-Hua (Wafer) Hsu" userId="fbc90aff-8966-4a1a-be30-326b6bb5ce6b" providerId="ADAL" clId="{7943ADF8-F10F-4BCA-82B7-79D1CBB73FA7}" dt="2023-07-25T01:10:21.417" v="4217" actId="1038"/>
          <ac:grpSpMkLst>
            <pc:docMk/>
            <pc:sldMk cId="589598267" sldId="273"/>
            <ac:grpSpMk id="110" creationId="{00000000-0000-0000-0000-000000000000}"/>
          </ac:grpSpMkLst>
        </pc:grpChg>
        <pc:grpChg chg="mod ord topLvl">
          <ac:chgData name="Wei-Hua (Wafer) Hsu" userId="fbc90aff-8966-4a1a-be30-326b6bb5ce6b" providerId="ADAL" clId="{7943ADF8-F10F-4BCA-82B7-79D1CBB73FA7}" dt="2023-07-25T01:07:46.097" v="4146" actId="1035"/>
          <ac:grpSpMkLst>
            <pc:docMk/>
            <pc:sldMk cId="589598267" sldId="273"/>
            <ac:grpSpMk id="117" creationId="{00000000-0000-0000-0000-000000000000}"/>
          </ac:grpSpMkLst>
        </pc:grpChg>
        <pc:grpChg chg="mod">
          <ac:chgData name="Wei-Hua (Wafer) Hsu" userId="fbc90aff-8966-4a1a-be30-326b6bb5ce6b" providerId="ADAL" clId="{7943ADF8-F10F-4BCA-82B7-79D1CBB73FA7}" dt="2023-07-25T01:07:46.097" v="4146" actId="1035"/>
          <ac:grpSpMkLst>
            <pc:docMk/>
            <pc:sldMk cId="589598267" sldId="273"/>
            <ac:grpSpMk id="118" creationId="{00000000-0000-0000-0000-000000000000}"/>
          </ac:grpSpMkLst>
        </pc:grpChg>
        <pc:grpChg chg="mod">
          <ac:chgData name="Wei-Hua (Wafer) Hsu" userId="fbc90aff-8966-4a1a-be30-326b6bb5ce6b" providerId="ADAL" clId="{7943ADF8-F10F-4BCA-82B7-79D1CBB73FA7}" dt="2023-07-25T01:07:46.097" v="4146" actId="1035"/>
          <ac:grpSpMkLst>
            <pc:docMk/>
            <pc:sldMk cId="589598267" sldId="273"/>
            <ac:grpSpMk id="121" creationId="{00000000-0000-0000-0000-000000000000}"/>
          </ac:grpSpMkLst>
        </pc:grpChg>
        <pc:grpChg chg="del mod">
          <ac:chgData name="Wei-Hua (Wafer) Hsu" userId="fbc90aff-8966-4a1a-be30-326b6bb5ce6b" providerId="ADAL" clId="{7943ADF8-F10F-4BCA-82B7-79D1CBB73FA7}" dt="2023-07-25T01:07:58.566" v="4150" actId="165"/>
          <ac:grpSpMkLst>
            <pc:docMk/>
            <pc:sldMk cId="589598267" sldId="273"/>
            <ac:grpSpMk id="171" creationId="{081F90AB-16C6-7228-972B-B71B8FFF142B}"/>
          </ac:grpSpMkLst>
        </pc:grpChg>
        <pc:picChg chg="mod ord">
          <ac:chgData name="Wei-Hua (Wafer) Hsu" userId="fbc90aff-8966-4a1a-be30-326b6bb5ce6b" providerId="ADAL" clId="{7943ADF8-F10F-4BCA-82B7-79D1CBB73FA7}" dt="2023-07-25T01:07:46.097" v="4146" actId="1035"/>
          <ac:picMkLst>
            <pc:docMk/>
            <pc:sldMk cId="589598267" sldId="273"/>
            <ac:picMk id="157" creationId="{9F5BDA2A-EBAB-0F7B-F2DA-205093022F50}"/>
          </ac:picMkLst>
        </pc:picChg>
        <pc:picChg chg="mod">
          <ac:chgData name="Wei-Hua (Wafer) Hsu" userId="fbc90aff-8966-4a1a-be30-326b6bb5ce6b" providerId="ADAL" clId="{7943ADF8-F10F-4BCA-82B7-79D1CBB73FA7}" dt="2023-07-25T01:07:46.097" v="4146" actId="1035"/>
          <ac:picMkLst>
            <pc:docMk/>
            <pc:sldMk cId="589598267" sldId="273"/>
            <ac:picMk id="2050" creationId="{7387C83A-BA5A-1BB1-39DE-E59B3500FA29}"/>
          </ac:picMkLst>
        </pc:picChg>
      </pc:sldChg>
      <pc:sldChg chg="addSp delSp modSp mod">
        <pc:chgData name="Wei-Hua (Wafer) Hsu" userId="fbc90aff-8966-4a1a-be30-326b6bb5ce6b" providerId="ADAL" clId="{7943ADF8-F10F-4BCA-82B7-79D1CBB73FA7}" dt="2023-07-25T01:18:07.554" v="4626" actId="207"/>
        <pc:sldMkLst>
          <pc:docMk/>
          <pc:sldMk cId="1730002773" sldId="274"/>
        </pc:sldMkLst>
        <pc:spChg chg="mod">
          <ac:chgData name="Wei-Hua (Wafer) Hsu" userId="fbc90aff-8966-4a1a-be30-326b6bb5ce6b" providerId="ADAL" clId="{7943ADF8-F10F-4BCA-82B7-79D1CBB73FA7}" dt="2023-07-25T01:18:03.240" v="4625" actId="207"/>
          <ac:spMkLst>
            <pc:docMk/>
            <pc:sldMk cId="1730002773" sldId="274"/>
            <ac:spMk id="10" creationId="{3DF52507-34A5-B1D9-B21F-C4C89BAA6673}"/>
          </ac:spMkLst>
        </pc:spChg>
        <pc:spChg chg="mod">
          <ac:chgData name="Wei-Hua (Wafer) Hsu" userId="fbc90aff-8966-4a1a-be30-326b6bb5ce6b" providerId="ADAL" clId="{7943ADF8-F10F-4BCA-82B7-79D1CBB73FA7}" dt="2023-07-25T01:18:07.554" v="4626" actId="207"/>
          <ac:spMkLst>
            <pc:docMk/>
            <pc:sldMk cId="1730002773" sldId="274"/>
            <ac:spMk id="11" creationId="{84AFEC72-2764-BD31-25CF-2672231F9951}"/>
          </ac:spMkLst>
        </pc:spChg>
        <pc:spChg chg="add mod">
          <ac:chgData name="Wei-Hua (Wafer) Hsu" userId="fbc90aff-8966-4a1a-be30-326b6bb5ce6b" providerId="ADAL" clId="{7943ADF8-F10F-4BCA-82B7-79D1CBB73FA7}" dt="2023-07-25T01:12:22.641" v="4305" actId="20577"/>
          <ac:spMkLst>
            <pc:docMk/>
            <pc:sldMk cId="1730002773" sldId="274"/>
            <ac:spMk id="12" creationId="{E16D1E04-BEF5-2670-66F5-178497E191CF}"/>
          </ac:spMkLst>
        </pc:spChg>
        <pc:spChg chg="mod ord">
          <ac:chgData name="Wei-Hua (Wafer) Hsu" userId="fbc90aff-8966-4a1a-be30-326b6bb5ce6b" providerId="ADAL" clId="{7943ADF8-F10F-4BCA-82B7-79D1CBB73FA7}" dt="2023-07-25T01:12:33.994" v="4309" actId="167"/>
          <ac:spMkLst>
            <pc:docMk/>
            <pc:sldMk cId="1730002773" sldId="274"/>
            <ac:spMk id="138" creationId="{00000000-0000-0000-0000-000000000000}"/>
          </ac:spMkLst>
        </pc:spChg>
        <pc:spChg chg="del mod">
          <ac:chgData name="Wei-Hua (Wafer) Hsu" userId="fbc90aff-8966-4a1a-be30-326b6bb5ce6b" providerId="ADAL" clId="{7943ADF8-F10F-4BCA-82B7-79D1CBB73FA7}" dt="2023-07-25T01:12:25.618" v="4306" actId="478"/>
          <ac:spMkLst>
            <pc:docMk/>
            <pc:sldMk cId="1730002773" sldId="274"/>
            <ac:spMk id="139" creationId="{823C93B3-48D5-CCA4-5CE4-46F68B7F6792}"/>
          </ac:spMkLst>
        </pc:spChg>
        <pc:grpChg chg="ord">
          <ac:chgData name="Wei-Hua (Wafer) Hsu" userId="fbc90aff-8966-4a1a-be30-326b6bb5ce6b" providerId="ADAL" clId="{7943ADF8-F10F-4BCA-82B7-79D1CBB73FA7}" dt="2023-07-25T01:12:46.071" v="4319" actId="167"/>
          <ac:grpSpMkLst>
            <pc:docMk/>
            <pc:sldMk cId="1730002773" sldId="274"/>
            <ac:grpSpMk id="4" creationId="{00000000-0000-0000-0000-000000000000}"/>
          </ac:grpSpMkLst>
        </pc:grpChg>
        <pc:picChg chg="mod">
          <ac:chgData name="Wei-Hua (Wafer) Hsu" userId="fbc90aff-8966-4a1a-be30-326b6bb5ce6b" providerId="ADAL" clId="{7943ADF8-F10F-4BCA-82B7-79D1CBB73FA7}" dt="2023-07-25T01:16:51.335" v="4555" actId="1037"/>
          <ac:picMkLst>
            <pc:docMk/>
            <pc:sldMk cId="1730002773" sldId="274"/>
            <ac:picMk id="8" creationId="{FDD575C7-9CC0-AF88-1E1B-E9FFC92780D0}"/>
          </ac:picMkLst>
        </pc:picChg>
        <pc:picChg chg="mod">
          <ac:chgData name="Wei-Hua (Wafer) Hsu" userId="fbc90aff-8966-4a1a-be30-326b6bb5ce6b" providerId="ADAL" clId="{7943ADF8-F10F-4BCA-82B7-79D1CBB73FA7}" dt="2023-07-25T01:13:20.953" v="4380" actId="1035"/>
          <ac:picMkLst>
            <pc:docMk/>
            <pc:sldMk cId="1730002773" sldId="274"/>
            <ac:picMk id="9" creationId="{C4159CF0-88AB-24A6-4153-8D51223B426A}"/>
          </ac:picMkLst>
        </pc:picChg>
      </pc:sldChg>
      <pc:sldChg chg="del">
        <pc:chgData name="Wei-Hua (Wafer) Hsu" userId="fbc90aff-8966-4a1a-be30-326b6bb5ce6b" providerId="ADAL" clId="{7943ADF8-F10F-4BCA-82B7-79D1CBB73FA7}" dt="2023-07-25T00:48:09.485" v="3452" actId="47"/>
        <pc:sldMkLst>
          <pc:docMk/>
          <pc:sldMk cId="2190685931" sldId="276"/>
        </pc:sldMkLst>
      </pc:sldChg>
      <pc:sldChg chg="del">
        <pc:chgData name="Wei-Hua (Wafer) Hsu" userId="fbc90aff-8966-4a1a-be30-326b6bb5ce6b" providerId="ADAL" clId="{7943ADF8-F10F-4BCA-82B7-79D1CBB73FA7}" dt="2023-07-25T01:31:45.982" v="5080" actId="47"/>
        <pc:sldMkLst>
          <pc:docMk/>
          <pc:sldMk cId="2021332513" sldId="277"/>
        </pc:sldMkLst>
      </pc:sldChg>
      <pc:sldChg chg="addSp delSp modSp mod">
        <pc:chgData name="Wei-Hua (Wafer) Hsu" userId="fbc90aff-8966-4a1a-be30-326b6bb5ce6b" providerId="ADAL" clId="{7943ADF8-F10F-4BCA-82B7-79D1CBB73FA7}" dt="2023-07-25T01:33:28.779" v="5139" actId="1076"/>
        <pc:sldMkLst>
          <pc:docMk/>
          <pc:sldMk cId="3778889788" sldId="278"/>
        </pc:sldMkLst>
        <pc:spChg chg="add mod">
          <ac:chgData name="Wei-Hua (Wafer) Hsu" userId="fbc90aff-8966-4a1a-be30-326b6bb5ce6b" providerId="ADAL" clId="{7943ADF8-F10F-4BCA-82B7-79D1CBB73FA7}" dt="2023-07-25T01:32:28.824" v="5086"/>
          <ac:spMkLst>
            <pc:docMk/>
            <pc:sldMk cId="3778889788" sldId="278"/>
            <ac:spMk id="8" creationId="{8BFFEAD8-8ACD-7C5A-5ED8-B1C07C495640}"/>
          </ac:spMkLst>
        </pc:spChg>
        <pc:spChg chg="mod">
          <ac:chgData name="Wei-Hua (Wafer) Hsu" userId="fbc90aff-8966-4a1a-be30-326b6bb5ce6b" providerId="ADAL" clId="{7943ADF8-F10F-4BCA-82B7-79D1CBB73FA7}" dt="2023-07-25T01:33:28.779" v="5139" actId="1076"/>
          <ac:spMkLst>
            <pc:docMk/>
            <pc:sldMk cId="3778889788" sldId="278"/>
            <ac:spMk id="12" creationId="{9556C146-F770-D2B1-2112-2BC63C1A5DF8}"/>
          </ac:spMkLst>
        </pc:spChg>
        <pc:spChg chg="del mod">
          <ac:chgData name="Wei-Hua (Wafer) Hsu" userId="fbc90aff-8966-4a1a-be30-326b6bb5ce6b" providerId="ADAL" clId="{7943ADF8-F10F-4BCA-82B7-79D1CBB73FA7}" dt="2023-07-25T01:32:30.888" v="5088"/>
          <ac:spMkLst>
            <pc:docMk/>
            <pc:sldMk cId="3778889788" sldId="278"/>
            <ac:spMk id="139" creationId="{823C93B3-48D5-CCA4-5CE4-46F68B7F6792}"/>
          </ac:spMkLst>
        </pc:spChg>
        <pc:picChg chg="mod">
          <ac:chgData name="Wei-Hua (Wafer) Hsu" userId="fbc90aff-8966-4a1a-be30-326b6bb5ce6b" providerId="ADAL" clId="{7943ADF8-F10F-4BCA-82B7-79D1CBB73FA7}" dt="2023-07-25T01:32:55.824" v="5117" actId="1076"/>
          <ac:picMkLst>
            <pc:docMk/>
            <pc:sldMk cId="3778889788" sldId="278"/>
            <ac:picMk id="9" creationId="{01DB1840-D37D-79CB-DB80-FFA74C06BEFE}"/>
          </ac:picMkLst>
        </pc:picChg>
        <pc:picChg chg="mod">
          <ac:chgData name="Wei-Hua (Wafer) Hsu" userId="fbc90aff-8966-4a1a-be30-326b6bb5ce6b" providerId="ADAL" clId="{7943ADF8-F10F-4BCA-82B7-79D1CBB73FA7}" dt="2023-07-25T01:33:28.779" v="5139" actId="1076"/>
          <ac:picMkLst>
            <pc:docMk/>
            <pc:sldMk cId="3778889788" sldId="278"/>
            <ac:picMk id="11" creationId="{4C4E4CFD-B79B-D139-780A-EA1D6167A1FF}"/>
          </ac:picMkLst>
        </pc:picChg>
        <pc:picChg chg="mod">
          <ac:chgData name="Wei-Hua (Wafer) Hsu" userId="fbc90aff-8966-4a1a-be30-326b6bb5ce6b" providerId="ADAL" clId="{7943ADF8-F10F-4BCA-82B7-79D1CBB73FA7}" dt="2023-07-25T01:32:54.636" v="5116" actId="1076"/>
          <ac:picMkLst>
            <pc:docMk/>
            <pc:sldMk cId="3778889788" sldId="278"/>
            <ac:picMk id="7172" creationId="{6F82CD65-FAEE-6A04-5992-6753AA252498}"/>
          </ac:picMkLst>
        </pc:picChg>
      </pc:sldChg>
      <pc:sldChg chg="modSp mod">
        <pc:chgData name="Wei-Hua (Wafer) Hsu" userId="fbc90aff-8966-4a1a-be30-326b6bb5ce6b" providerId="ADAL" clId="{7943ADF8-F10F-4BCA-82B7-79D1CBB73FA7}" dt="2023-07-25T01:36:13.565" v="5260" actId="1038"/>
        <pc:sldMkLst>
          <pc:docMk/>
          <pc:sldMk cId="3156953055" sldId="279"/>
        </pc:sldMkLst>
        <pc:spChg chg="mod">
          <ac:chgData name="Wei-Hua (Wafer) Hsu" userId="fbc90aff-8966-4a1a-be30-326b6bb5ce6b" providerId="ADAL" clId="{7943ADF8-F10F-4BCA-82B7-79D1CBB73FA7}" dt="2023-07-25T01:35:36.328" v="5216" actId="207"/>
          <ac:spMkLst>
            <pc:docMk/>
            <pc:sldMk cId="3156953055" sldId="279"/>
            <ac:spMk id="13" creationId="{DDDB46AA-C806-6964-C7BF-D7CDDA87AA11}"/>
          </ac:spMkLst>
        </pc:spChg>
        <pc:spChg chg="mod">
          <ac:chgData name="Wei-Hua (Wafer) Hsu" userId="fbc90aff-8966-4a1a-be30-326b6bb5ce6b" providerId="ADAL" clId="{7943ADF8-F10F-4BCA-82B7-79D1CBB73FA7}" dt="2023-07-25T01:35:36.328" v="5216" actId="207"/>
          <ac:spMkLst>
            <pc:docMk/>
            <pc:sldMk cId="3156953055" sldId="279"/>
            <ac:spMk id="14" creationId="{83839076-7B41-18F0-45CF-82CEE95402CD}"/>
          </ac:spMkLst>
        </pc:spChg>
        <pc:spChg chg="mod">
          <ac:chgData name="Wei-Hua (Wafer) Hsu" userId="fbc90aff-8966-4a1a-be30-326b6bb5ce6b" providerId="ADAL" clId="{7943ADF8-F10F-4BCA-82B7-79D1CBB73FA7}" dt="2023-07-25T01:35:36.328" v="5216" actId="207"/>
          <ac:spMkLst>
            <pc:docMk/>
            <pc:sldMk cId="3156953055" sldId="279"/>
            <ac:spMk id="15" creationId="{2CE03759-0283-213A-5631-60EAC2AB754D}"/>
          </ac:spMkLst>
        </pc:spChg>
        <pc:spChg chg="mod">
          <ac:chgData name="Wei-Hua (Wafer) Hsu" userId="fbc90aff-8966-4a1a-be30-326b6bb5ce6b" providerId="ADAL" clId="{7943ADF8-F10F-4BCA-82B7-79D1CBB73FA7}" dt="2023-07-25T01:36:13.565" v="5260" actId="1038"/>
          <ac:spMkLst>
            <pc:docMk/>
            <pc:sldMk cId="3156953055" sldId="279"/>
            <ac:spMk id="25" creationId="{00000000-0000-0000-0000-000000000000}"/>
          </ac:spMkLst>
        </pc:spChg>
        <pc:spChg chg="mod">
          <ac:chgData name="Wei-Hua (Wafer) Hsu" userId="fbc90aff-8966-4a1a-be30-326b6bb5ce6b" providerId="ADAL" clId="{7943ADF8-F10F-4BCA-82B7-79D1CBB73FA7}" dt="2023-07-25T01:36:13.565" v="5260" actId="1038"/>
          <ac:spMkLst>
            <pc:docMk/>
            <pc:sldMk cId="3156953055" sldId="279"/>
            <ac:spMk id="99" creationId="{00000000-0000-0000-0000-000000000000}"/>
          </ac:spMkLst>
        </pc:spChg>
        <pc:spChg chg="mod">
          <ac:chgData name="Wei-Hua (Wafer) Hsu" userId="fbc90aff-8966-4a1a-be30-326b6bb5ce6b" providerId="ADAL" clId="{7943ADF8-F10F-4BCA-82B7-79D1CBB73FA7}" dt="2023-07-25T01:36:13.565" v="5260" actId="1038"/>
          <ac:spMkLst>
            <pc:docMk/>
            <pc:sldMk cId="3156953055" sldId="279"/>
            <ac:spMk id="153" creationId="{80AAB4BB-FC24-2A1B-B463-46A46D834F7C}"/>
          </ac:spMkLst>
        </pc:spChg>
        <pc:grpChg chg="mod">
          <ac:chgData name="Wei-Hua (Wafer) Hsu" userId="fbc90aff-8966-4a1a-be30-326b6bb5ce6b" providerId="ADAL" clId="{7943ADF8-F10F-4BCA-82B7-79D1CBB73FA7}" dt="2023-07-25T01:35:29.461" v="5213" actId="1035"/>
          <ac:grpSpMkLst>
            <pc:docMk/>
            <pc:sldMk cId="3156953055" sldId="279"/>
            <ac:grpSpMk id="12" creationId="{6122DC59-4493-61AD-C6F4-52EA54BC4BA8}"/>
          </ac:grpSpMkLst>
        </pc:grpChg>
        <pc:grpChg chg="mod">
          <ac:chgData name="Wei-Hua (Wafer) Hsu" userId="fbc90aff-8966-4a1a-be30-326b6bb5ce6b" providerId="ADAL" clId="{7943ADF8-F10F-4BCA-82B7-79D1CBB73FA7}" dt="2023-07-25T01:36:13.565" v="5260" actId="1038"/>
          <ac:grpSpMkLst>
            <pc:docMk/>
            <pc:sldMk cId="3156953055" sldId="279"/>
            <ac:grpSpMk id="154" creationId="{BD1CB345-9F8C-5799-19A2-E2D880285973}"/>
          </ac:grpSpMkLst>
        </pc:grpChg>
        <pc:picChg chg="mod">
          <ac:chgData name="Wei-Hua (Wafer) Hsu" userId="fbc90aff-8966-4a1a-be30-326b6bb5ce6b" providerId="ADAL" clId="{7943ADF8-F10F-4BCA-82B7-79D1CBB73FA7}" dt="2023-07-25T01:35:29.461" v="5213" actId="1035"/>
          <ac:picMkLst>
            <pc:docMk/>
            <pc:sldMk cId="3156953055" sldId="279"/>
            <ac:picMk id="18" creationId="{B010FD10-B631-133B-CEC7-0B93DE305281}"/>
          </ac:picMkLst>
        </pc:picChg>
        <pc:picChg chg="mod">
          <ac:chgData name="Wei-Hua (Wafer) Hsu" userId="fbc90aff-8966-4a1a-be30-326b6bb5ce6b" providerId="ADAL" clId="{7943ADF8-F10F-4BCA-82B7-79D1CBB73FA7}" dt="2023-07-25T01:36:13.565" v="5260" actId="1038"/>
          <ac:picMkLst>
            <pc:docMk/>
            <pc:sldMk cId="3156953055" sldId="279"/>
            <ac:picMk id="10242" creationId="{832D755B-2200-F426-E50D-CE9C1B1FE2C5}"/>
          </ac:picMkLst>
        </pc:picChg>
      </pc:sldChg>
      <pc:sldChg chg="addSp delSp modSp del mod">
        <pc:chgData name="Wei-Hua (Wafer) Hsu" userId="fbc90aff-8966-4a1a-be30-326b6bb5ce6b" providerId="ADAL" clId="{7943ADF8-F10F-4BCA-82B7-79D1CBB73FA7}" dt="2023-07-25T01:31:47.361" v="5081" actId="47"/>
        <pc:sldMkLst>
          <pc:docMk/>
          <pc:sldMk cId="3171908934" sldId="281"/>
        </pc:sldMkLst>
        <pc:spChg chg="mod">
          <ac:chgData name="Wei-Hua (Wafer) Hsu" userId="fbc90aff-8966-4a1a-be30-326b6bb5ce6b" providerId="ADAL" clId="{7943ADF8-F10F-4BCA-82B7-79D1CBB73FA7}" dt="2023-07-25T01:20:17.555" v="4684" actId="14100"/>
          <ac:spMkLst>
            <pc:docMk/>
            <pc:sldMk cId="3171908934" sldId="281"/>
            <ac:spMk id="17" creationId="{8FF03DF4-AFA8-C81F-5533-DA01979A542F}"/>
          </ac:spMkLst>
        </pc:spChg>
        <pc:spChg chg="del mod topLvl">
          <ac:chgData name="Wei-Hua (Wafer) Hsu" userId="fbc90aff-8966-4a1a-be30-326b6bb5ce6b" providerId="ADAL" clId="{7943ADF8-F10F-4BCA-82B7-79D1CBB73FA7}" dt="2023-07-25T01:19:53.713" v="4679" actId="478"/>
          <ac:spMkLst>
            <pc:docMk/>
            <pc:sldMk cId="3171908934" sldId="281"/>
            <ac:spMk id="25" creationId="{00000000-0000-0000-0000-000000000000}"/>
          </ac:spMkLst>
        </pc:spChg>
        <pc:spChg chg="mod topLvl">
          <ac:chgData name="Wei-Hua (Wafer) Hsu" userId="fbc90aff-8966-4a1a-be30-326b6bb5ce6b" providerId="ADAL" clId="{7943ADF8-F10F-4BCA-82B7-79D1CBB73FA7}" dt="2023-07-25T01:19:56.927" v="4680" actId="164"/>
          <ac:spMkLst>
            <pc:docMk/>
            <pc:sldMk cId="3171908934" sldId="281"/>
            <ac:spMk id="99" creationId="{00000000-0000-0000-0000-000000000000}"/>
          </ac:spMkLst>
        </pc:spChg>
        <pc:spChg chg="mod topLvl">
          <ac:chgData name="Wei-Hua (Wafer) Hsu" userId="fbc90aff-8966-4a1a-be30-326b6bb5ce6b" providerId="ADAL" clId="{7943ADF8-F10F-4BCA-82B7-79D1CBB73FA7}" dt="2023-07-25T01:20:09.547" v="4682" actId="14100"/>
          <ac:spMkLst>
            <pc:docMk/>
            <pc:sldMk cId="3171908934" sldId="281"/>
            <ac:spMk id="153" creationId="{80AAB4BB-FC24-2A1B-B463-46A46D834F7C}"/>
          </ac:spMkLst>
        </pc:spChg>
        <pc:grpChg chg="add del mod">
          <ac:chgData name="Wei-Hua (Wafer) Hsu" userId="fbc90aff-8966-4a1a-be30-326b6bb5ce6b" providerId="ADAL" clId="{7943ADF8-F10F-4BCA-82B7-79D1CBB73FA7}" dt="2023-07-25T01:20:53.439" v="4691" actId="21"/>
          <ac:grpSpMkLst>
            <pc:docMk/>
            <pc:sldMk cId="3171908934" sldId="281"/>
            <ac:grpSpMk id="8" creationId="{AD570841-14F5-EC3A-86CF-FF1579708771}"/>
          </ac:grpSpMkLst>
        </pc:grpChg>
        <pc:grpChg chg="del mod">
          <ac:chgData name="Wei-Hua (Wafer) Hsu" userId="fbc90aff-8966-4a1a-be30-326b6bb5ce6b" providerId="ADAL" clId="{7943ADF8-F10F-4BCA-82B7-79D1CBB73FA7}" dt="2023-07-25T01:19:51.358" v="4677" actId="165"/>
          <ac:grpSpMkLst>
            <pc:docMk/>
            <pc:sldMk cId="3171908934" sldId="281"/>
            <ac:grpSpMk id="154" creationId="{BD1CB345-9F8C-5799-19A2-E2D880285973}"/>
          </ac:grpSpMkLst>
        </pc:grpChg>
        <pc:graphicFrameChg chg="add del mod modGraphic">
          <ac:chgData name="Wei-Hua (Wafer) Hsu" userId="fbc90aff-8966-4a1a-be30-326b6bb5ce6b" providerId="ADAL" clId="{7943ADF8-F10F-4BCA-82B7-79D1CBB73FA7}" dt="2023-07-25T01:27:42.886" v="4981" actId="21"/>
          <ac:graphicFrameMkLst>
            <pc:docMk/>
            <pc:sldMk cId="3171908934" sldId="281"/>
            <ac:graphicFrameMk id="9" creationId="{37E8229A-4538-0B6B-BEE1-58071918DC6E}"/>
          </ac:graphicFrameMkLst>
        </pc:graphicFrameChg>
      </pc:sldChg>
      <pc:sldChg chg="addSp delSp modSp mod">
        <pc:chgData name="Wei-Hua (Wafer) Hsu" userId="fbc90aff-8966-4a1a-be30-326b6bb5ce6b" providerId="ADAL" clId="{7943ADF8-F10F-4BCA-82B7-79D1CBB73FA7}" dt="2023-07-25T01:33:24.320" v="5138" actId="1076"/>
        <pc:sldMkLst>
          <pc:docMk/>
          <pc:sldMk cId="3220987373" sldId="282"/>
        </pc:sldMkLst>
        <pc:spChg chg="add del mod">
          <ac:chgData name="Wei-Hua (Wafer) Hsu" userId="fbc90aff-8966-4a1a-be30-326b6bb5ce6b" providerId="ADAL" clId="{7943ADF8-F10F-4BCA-82B7-79D1CBB73FA7}" dt="2023-07-25T01:32:35.635" v="5091" actId="478"/>
          <ac:spMkLst>
            <pc:docMk/>
            <pc:sldMk cId="3220987373" sldId="282"/>
            <ac:spMk id="9" creationId="{59F94ED9-2D10-9600-D0D9-1569AD06EA98}"/>
          </ac:spMkLst>
        </pc:spChg>
        <pc:spChg chg="add mod">
          <ac:chgData name="Wei-Hua (Wafer) Hsu" userId="fbc90aff-8966-4a1a-be30-326b6bb5ce6b" providerId="ADAL" clId="{7943ADF8-F10F-4BCA-82B7-79D1CBB73FA7}" dt="2023-07-25T01:32:42.257" v="5095"/>
          <ac:spMkLst>
            <pc:docMk/>
            <pc:sldMk cId="3220987373" sldId="282"/>
            <ac:spMk id="10" creationId="{A0E6386F-4F32-B13B-DEE0-77C67FBC1367}"/>
          </ac:spMkLst>
        </pc:spChg>
        <pc:spChg chg="mod">
          <ac:chgData name="Wei-Hua (Wafer) Hsu" userId="fbc90aff-8966-4a1a-be30-326b6bb5ce6b" providerId="ADAL" clId="{7943ADF8-F10F-4BCA-82B7-79D1CBB73FA7}" dt="2023-07-25T01:33:24.320" v="5138" actId="1076"/>
          <ac:spMkLst>
            <pc:docMk/>
            <pc:sldMk cId="3220987373" sldId="282"/>
            <ac:spMk id="12" creationId="{9556C146-F770-D2B1-2112-2BC63C1A5DF8}"/>
          </ac:spMkLst>
        </pc:spChg>
        <pc:spChg chg="del mod">
          <ac:chgData name="Wei-Hua (Wafer) Hsu" userId="fbc90aff-8966-4a1a-be30-326b6bb5ce6b" providerId="ADAL" clId="{7943ADF8-F10F-4BCA-82B7-79D1CBB73FA7}" dt="2023-07-25T01:32:43.104" v="5097"/>
          <ac:spMkLst>
            <pc:docMk/>
            <pc:sldMk cId="3220987373" sldId="282"/>
            <ac:spMk id="139" creationId="{823C93B3-48D5-CCA4-5CE4-46F68B7F6792}"/>
          </ac:spMkLst>
        </pc:spChg>
        <pc:picChg chg="mod">
          <ac:chgData name="Wei-Hua (Wafer) Hsu" userId="fbc90aff-8966-4a1a-be30-326b6bb5ce6b" providerId="ADAL" clId="{7943ADF8-F10F-4BCA-82B7-79D1CBB73FA7}" dt="2023-07-25T01:33:19.113" v="5137" actId="1036"/>
          <ac:picMkLst>
            <pc:docMk/>
            <pc:sldMk cId="3220987373" sldId="282"/>
            <ac:picMk id="8" creationId="{D7BAF2E2-0771-38A6-C7DE-FB36B96A66DE}"/>
          </ac:picMkLst>
        </pc:picChg>
        <pc:picChg chg="mod">
          <ac:chgData name="Wei-Hua (Wafer) Hsu" userId="fbc90aff-8966-4a1a-be30-326b6bb5ce6b" providerId="ADAL" clId="{7943ADF8-F10F-4BCA-82B7-79D1CBB73FA7}" dt="2023-07-25T01:33:24.320" v="5138" actId="1076"/>
          <ac:picMkLst>
            <pc:docMk/>
            <pc:sldMk cId="3220987373" sldId="282"/>
            <ac:picMk id="13" creationId="{D64BE635-C468-5005-AE6E-2BA4512EEB42}"/>
          </ac:picMkLst>
        </pc:picChg>
        <pc:picChg chg="mod">
          <ac:chgData name="Wei-Hua (Wafer) Hsu" userId="fbc90aff-8966-4a1a-be30-326b6bb5ce6b" providerId="ADAL" clId="{7943ADF8-F10F-4BCA-82B7-79D1CBB73FA7}" dt="2023-07-25T01:33:17.248" v="5132" actId="1035"/>
          <ac:picMkLst>
            <pc:docMk/>
            <pc:sldMk cId="3220987373" sldId="282"/>
            <ac:picMk id="8194" creationId="{CB46174C-7532-219F-D6D2-66471111EAF4}"/>
          </ac:picMkLst>
        </pc:picChg>
      </pc:sldChg>
      <pc:sldChg chg="delSp modSp mod">
        <pc:chgData name="Wei-Hua (Wafer) Hsu" userId="fbc90aff-8966-4a1a-be30-326b6bb5ce6b" providerId="ADAL" clId="{7943ADF8-F10F-4BCA-82B7-79D1CBB73FA7}" dt="2023-07-25T01:39:58.933" v="5305" actId="1076"/>
        <pc:sldMkLst>
          <pc:docMk/>
          <pc:sldMk cId="2197850195" sldId="283"/>
        </pc:sldMkLst>
        <pc:spChg chg="del mod">
          <ac:chgData name="Wei-Hua (Wafer) Hsu" userId="fbc90aff-8966-4a1a-be30-326b6bb5ce6b" providerId="ADAL" clId="{7943ADF8-F10F-4BCA-82B7-79D1CBB73FA7}" dt="2023-07-25T01:39:40.554" v="5294" actId="478"/>
          <ac:spMkLst>
            <pc:docMk/>
            <pc:sldMk cId="2197850195" sldId="283"/>
            <ac:spMk id="13" creationId="{DDDB46AA-C806-6964-C7BF-D7CDDA87AA11}"/>
          </ac:spMkLst>
        </pc:spChg>
        <pc:spChg chg="mod">
          <ac:chgData name="Wei-Hua (Wafer) Hsu" userId="fbc90aff-8966-4a1a-be30-326b6bb5ce6b" providerId="ADAL" clId="{7943ADF8-F10F-4BCA-82B7-79D1CBB73FA7}" dt="2023-07-25T01:39:46.888" v="5301" actId="1038"/>
          <ac:spMkLst>
            <pc:docMk/>
            <pc:sldMk cId="2197850195" sldId="283"/>
            <ac:spMk id="14" creationId="{83839076-7B41-18F0-45CF-82CEE95402CD}"/>
          </ac:spMkLst>
        </pc:spChg>
        <pc:spChg chg="mod">
          <ac:chgData name="Wei-Hua (Wafer) Hsu" userId="fbc90aff-8966-4a1a-be30-326b6bb5ce6b" providerId="ADAL" clId="{7943ADF8-F10F-4BCA-82B7-79D1CBB73FA7}" dt="2023-07-25T01:39:01.805" v="5291" actId="207"/>
          <ac:spMkLst>
            <pc:docMk/>
            <pc:sldMk cId="2197850195" sldId="283"/>
            <ac:spMk id="15" creationId="{2CE03759-0283-213A-5631-60EAC2AB754D}"/>
          </ac:spMkLst>
        </pc:spChg>
        <pc:grpChg chg="mod">
          <ac:chgData name="Wei-Hua (Wafer) Hsu" userId="fbc90aff-8966-4a1a-be30-326b6bb5ce6b" providerId="ADAL" clId="{7943ADF8-F10F-4BCA-82B7-79D1CBB73FA7}" dt="2023-07-25T01:39:57.750" v="5304" actId="1076"/>
          <ac:grpSpMkLst>
            <pc:docMk/>
            <pc:sldMk cId="2197850195" sldId="283"/>
            <ac:grpSpMk id="12" creationId="{6122DC59-4493-61AD-C6F4-52EA54BC4BA8}"/>
          </ac:grpSpMkLst>
        </pc:grpChg>
        <pc:picChg chg="mod">
          <ac:chgData name="Wei-Hua (Wafer) Hsu" userId="fbc90aff-8966-4a1a-be30-326b6bb5ce6b" providerId="ADAL" clId="{7943ADF8-F10F-4BCA-82B7-79D1CBB73FA7}" dt="2023-07-25T01:38:34.327" v="5283" actId="1038"/>
          <ac:picMkLst>
            <pc:docMk/>
            <pc:sldMk cId="2197850195" sldId="283"/>
            <ac:picMk id="9" creationId="{F20C444C-5EFB-CE88-C727-3A6B589611E2}"/>
          </ac:picMkLst>
        </pc:picChg>
        <pc:picChg chg="mod">
          <ac:chgData name="Wei-Hua (Wafer) Hsu" userId="fbc90aff-8966-4a1a-be30-326b6bb5ce6b" providerId="ADAL" clId="{7943ADF8-F10F-4BCA-82B7-79D1CBB73FA7}" dt="2023-07-25T01:39:58.933" v="5305" actId="1076"/>
          <ac:picMkLst>
            <pc:docMk/>
            <pc:sldMk cId="2197850195" sldId="283"/>
            <ac:picMk id="11" creationId="{686ACE1B-895F-4655-68CD-2CC25F532EBA}"/>
          </ac:picMkLst>
        </pc:picChg>
      </pc:sldChg>
      <pc:sldChg chg="addSp delSp modSp mod">
        <pc:chgData name="Wei-Hua (Wafer) Hsu" userId="fbc90aff-8966-4a1a-be30-326b6bb5ce6b" providerId="ADAL" clId="{7943ADF8-F10F-4BCA-82B7-79D1CBB73FA7}" dt="2023-07-25T01:44:03.433" v="5332" actId="1076"/>
        <pc:sldMkLst>
          <pc:docMk/>
          <pc:sldMk cId="3109303478" sldId="284"/>
        </pc:sldMkLst>
        <pc:spChg chg="add mod">
          <ac:chgData name="Wei-Hua (Wafer) Hsu" userId="fbc90aff-8966-4a1a-be30-326b6bb5ce6b" providerId="ADAL" clId="{7943ADF8-F10F-4BCA-82B7-79D1CBB73FA7}" dt="2023-07-25T01:43:59.828" v="5331" actId="1036"/>
          <ac:spMkLst>
            <pc:docMk/>
            <pc:sldMk cId="3109303478" sldId="284"/>
            <ac:spMk id="8" creationId="{4CD7166D-BC1F-5440-7A07-65DE6CF4BE01}"/>
          </ac:spMkLst>
        </pc:spChg>
        <pc:spChg chg="mod">
          <ac:chgData name="Wei-Hua (Wafer) Hsu" userId="fbc90aff-8966-4a1a-be30-326b6bb5ce6b" providerId="ADAL" clId="{7943ADF8-F10F-4BCA-82B7-79D1CBB73FA7}" dt="2023-07-25T01:44:03.433" v="5332" actId="1076"/>
          <ac:spMkLst>
            <pc:docMk/>
            <pc:sldMk cId="3109303478" sldId="284"/>
            <ac:spMk id="14" creationId="{83839076-7B41-18F0-45CF-82CEE95402CD}"/>
          </ac:spMkLst>
        </pc:spChg>
        <pc:spChg chg="del mod">
          <ac:chgData name="Wei-Hua (Wafer) Hsu" userId="fbc90aff-8966-4a1a-be30-326b6bb5ce6b" providerId="ADAL" clId="{7943ADF8-F10F-4BCA-82B7-79D1CBB73FA7}" dt="2023-07-25T01:42:26.790" v="5314"/>
          <ac:spMkLst>
            <pc:docMk/>
            <pc:sldMk cId="3109303478" sldId="284"/>
            <ac:spMk id="139" creationId="{823C93B3-48D5-CCA4-5CE4-46F68B7F6792}"/>
          </ac:spMkLst>
        </pc:spChg>
      </pc:sldChg>
      <pc:sldChg chg="add del mod modShow">
        <pc:chgData name="Wei-Hua (Wafer) Hsu" userId="fbc90aff-8966-4a1a-be30-326b6bb5ce6b" providerId="ADAL" clId="{7943ADF8-F10F-4BCA-82B7-79D1CBB73FA7}" dt="2023-07-25T00:11:17.821" v="2116" actId="47"/>
        <pc:sldMkLst>
          <pc:docMk/>
          <pc:sldMk cId="466112950" sldId="288"/>
        </pc:sldMkLst>
      </pc:sldChg>
      <pc:sldChg chg="addSp delSp modSp add mod">
        <pc:chgData name="Wei-Hua (Wafer) Hsu" userId="fbc90aff-8966-4a1a-be30-326b6bb5ce6b" providerId="ADAL" clId="{7943ADF8-F10F-4BCA-82B7-79D1CBB73FA7}" dt="2023-07-25T00:19:15.546" v="2338" actId="16037"/>
        <pc:sldMkLst>
          <pc:docMk/>
          <pc:sldMk cId="2273650993" sldId="289"/>
        </pc:sldMkLst>
        <pc:spChg chg="del">
          <ac:chgData name="Wei-Hua (Wafer) Hsu" userId="fbc90aff-8966-4a1a-be30-326b6bb5ce6b" providerId="ADAL" clId="{7943ADF8-F10F-4BCA-82B7-79D1CBB73FA7}" dt="2023-07-25T00:10:17.757" v="2060" actId="478"/>
          <ac:spMkLst>
            <pc:docMk/>
            <pc:sldMk cId="2273650993" sldId="289"/>
            <ac:spMk id="3" creationId="{00000000-0000-0000-0000-000000000000}"/>
          </ac:spMkLst>
        </pc:spChg>
        <pc:spChg chg="del">
          <ac:chgData name="Wei-Hua (Wafer) Hsu" userId="fbc90aff-8966-4a1a-be30-326b6bb5ce6b" providerId="ADAL" clId="{7943ADF8-F10F-4BCA-82B7-79D1CBB73FA7}" dt="2023-07-25T00:10:15.833" v="2059" actId="478"/>
          <ac:spMkLst>
            <pc:docMk/>
            <pc:sldMk cId="2273650993" sldId="289"/>
            <ac:spMk id="5" creationId="{00000000-0000-0000-0000-000000000000}"/>
          </ac:spMkLst>
        </pc:spChg>
        <pc:spChg chg="del">
          <ac:chgData name="Wei-Hua (Wafer) Hsu" userId="fbc90aff-8966-4a1a-be30-326b6bb5ce6b" providerId="ADAL" clId="{7943ADF8-F10F-4BCA-82B7-79D1CBB73FA7}" dt="2023-07-25T00:10:14.312" v="2058" actId="478"/>
          <ac:spMkLst>
            <pc:docMk/>
            <pc:sldMk cId="2273650993" sldId="289"/>
            <ac:spMk id="8" creationId="{00000000-0000-0000-0000-000000000000}"/>
          </ac:spMkLst>
        </pc:spChg>
        <pc:spChg chg="mod">
          <ac:chgData name="Wei-Hua (Wafer) Hsu" userId="fbc90aff-8966-4a1a-be30-326b6bb5ce6b" providerId="ADAL" clId="{7943ADF8-F10F-4BCA-82B7-79D1CBB73FA7}" dt="2023-07-25T00:19:15.546" v="2338" actId="16037"/>
          <ac:spMkLst>
            <pc:docMk/>
            <pc:sldMk cId="2273650993" sldId="289"/>
            <ac:spMk id="11" creationId="{00000000-0000-0000-0000-000000000000}"/>
          </ac:spMkLst>
        </pc:spChg>
        <pc:spChg chg="del">
          <ac:chgData name="Wei-Hua (Wafer) Hsu" userId="fbc90aff-8966-4a1a-be30-326b6bb5ce6b" providerId="ADAL" clId="{7943ADF8-F10F-4BCA-82B7-79D1CBB73FA7}" dt="2023-07-25T00:10:50.260" v="2114" actId="478"/>
          <ac:spMkLst>
            <pc:docMk/>
            <pc:sldMk cId="2273650993" sldId="289"/>
            <ac:spMk id="25" creationId="{A9C4995C-D9AE-EC07-71EB-9E3581313118}"/>
          </ac:spMkLst>
        </pc:spChg>
        <pc:spChg chg="add mod">
          <ac:chgData name="Wei-Hua (Wafer) Hsu" userId="fbc90aff-8966-4a1a-be30-326b6bb5ce6b" providerId="ADAL" clId="{7943ADF8-F10F-4BCA-82B7-79D1CBB73FA7}" dt="2023-07-25T00:10:27.646" v="2061"/>
          <ac:spMkLst>
            <pc:docMk/>
            <pc:sldMk cId="2273650993" sldId="289"/>
            <ac:spMk id="27" creationId="{917CD9CB-076E-BF6F-0A88-6A0CF890A568}"/>
          </ac:spMkLst>
        </pc:spChg>
        <pc:spChg chg="add mod">
          <ac:chgData name="Wei-Hua (Wafer) Hsu" userId="fbc90aff-8966-4a1a-be30-326b6bb5ce6b" providerId="ADAL" clId="{7943ADF8-F10F-4BCA-82B7-79D1CBB73FA7}" dt="2023-07-25T00:14:45.948" v="2334" actId="14100"/>
          <ac:spMkLst>
            <pc:docMk/>
            <pc:sldMk cId="2273650993" sldId="289"/>
            <ac:spMk id="28" creationId="{11599FD6-BA5E-B6F8-147E-184EE7A42A68}"/>
          </ac:spMkLst>
        </pc:spChg>
        <pc:grpChg chg="del">
          <ac:chgData name="Wei-Hua (Wafer) Hsu" userId="fbc90aff-8966-4a1a-be30-326b6bb5ce6b" providerId="ADAL" clId="{7943ADF8-F10F-4BCA-82B7-79D1CBB73FA7}" dt="2023-07-25T00:10:17.757" v="2060" actId="478"/>
          <ac:grpSpMkLst>
            <pc:docMk/>
            <pc:sldMk cId="2273650993" sldId="289"/>
            <ac:grpSpMk id="2" creationId="{00000000-0000-0000-0000-000000000000}"/>
          </ac:grpSpMkLst>
        </pc:grpChg>
        <pc:grpChg chg="del">
          <ac:chgData name="Wei-Hua (Wafer) Hsu" userId="fbc90aff-8966-4a1a-be30-326b6bb5ce6b" providerId="ADAL" clId="{7943ADF8-F10F-4BCA-82B7-79D1CBB73FA7}" dt="2023-07-25T00:10:15.833" v="2059" actId="478"/>
          <ac:grpSpMkLst>
            <pc:docMk/>
            <pc:sldMk cId="2273650993" sldId="289"/>
            <ac:grpSpMk id="4" creationId="{00000000-0000-0000-0000-000000000000}"/>
          </ac:grpSpMkLst>
        </pc:grpChg>
        <pc:grpChg chg="del">
          <ac:chgData name="Wei-Hua (Wafer) Hsu" userId="fbc90aff-8966-4a1a-be30-326b6bb5ce6b" providerId="ADAL" clId="{7943ADF8-F10F-4BCA-82B7-79D1CBB73FA7}" dt="2023-07-25T00:10:14.312" v="2058" actId="478"/>
          <ac:grpSpMkLst>
            <pc:docMk/>
            <pc:sldMk cId="2273650993" sldId="289"/>
            <ac:grpSpMk id="7" creationId="{00000000-0000-0000-0000-000000000000}"/>
          </ac:grpSpMkLst>
        </pc:grpChg>
      </pc:sldChg>
      <pc:sldChg chg="addSp delSp modSp add mod">
        <pc:chgData name="Wei-Hua (Wafer) Hsu" userId="fbc90aff-8966-4a1a-be30-326b6bb5ce6b" providerId="ADAL" clId="{7943ADF8-F10F-4BCA-82B7-79D1CBB73FA7}" dt="2023-07-25T01:18:15.995" v="4628" actId="207"/>
        <pc:sldMkLst>
          <pc:docMk/>
          <pc:sldMk cId="1093948065" sldId="290"/>
        </pc:sldMkLst>
        <pc:spChg chg="mod ord">
          <ac:chgData name="Wei-Hua (Wafer) Hsu" userId="fbc90aff-8966-4a1a-be30-326b6bb5ce6b" providerId="ADAL" clId="{7943ADF8-F10F-4BCA-82B7-79D1CBB73FA7}" dt="2023-07-25T00:36:56.927" v="2859" actId="34135"/>
          <ac:spMkLst>
            <pc:docMk/>
            <pc:sldMk cId="1093948065" sldId="290"/>
            <ac:spMk id="2" creationId="{00000000-0000-0000-0000-000000000000}"/>
          </ac:spMkLst>
        </pc:spChg>
        <pc:spChg chg="mod ord">
          <ac:chgData name="Wei-Hua (Wafer) Hsu" userId="fbc90aff-8966-4a1a-be30-326b6bb5ce6b" providerId="ADAL" clId="{7943ADF8-F10F-4BCA-82B7-79D1CBB73FA7}" dt="2023-07-25T00:34:41.204" v="2757" actId="34135"/>
          <ac:spMkLst>
            <pc:docMk/>
            <pc:sldMk cId="1093948065" sldId="290"/>
            <ac:spMk id="8" creationId="{00000000-0000-0000-0000-000000000000}"/>
          </ac:spMkLst>
        </pc:spChg>
        <pc:spChg chg="mod ord topLvl">
          <ac:chgData name="Wei-Hua (Wafer) Hsu" userId="fbc90aff-8966-4a1a-be30-326b6bb5ce6b" providerId="ADAL" clId="{7943ADF8-F10F-4BCA-82B7-79D1CBB73FA7}" dt="2023-07-25T00:47:47.540" v="3420" actId="14100"/>
          <ac:spMkLst>
            <pc:docMk/>
            <pc:sldMk cId="1093948065" sldId="290"/>
            <ac:spMk id="11" creationId="{00000000-0000-0000-0000-000000000000}"/>
          </ac:spMkLst>
        </pc:spChg>
        <pc:spChg chg="mod topLvl">
          <ac:chgData name="Wei-Hua (Wafer) Hsu" userId="fbc90aff-8966-4a1a-be30-326b6bb5ce6b" providerId="ADAL" clId="{7943ADF8-F10F-4BCA-82B7-79D1CBB73FA7}" dt="2023-07-25T00:41:20.535" v="3038" actId="165"/>
          <ac:spMkLst>
            <pc:docMk/>
            <pc:sldMk cId="1093948065" sldId="290"/>
            <ac:spMk id="12" creationId="{00000000-0000-0000-0000-000000000000}"/>
          </ac:spMkLst>
        </pc:spChg>
        <pc:spChg chg="mod">
          <ac:chgData name="Wei-Hua (Wafer) Hsu" userId="fbc90aff-8966-4a1a-be30-326b6bb5ce6b" providerId="ADAL" clId="{7943ADF8-F10F-4BCA-82B7-79D1CBB73FA7}" dt="2023-07-25T00:33:40.052" v="2703"/>
          <ac:spMkLst>
            <pc:docMk/>
            <pc:sldMk cId="1093948065" sldId="290"/>
            <ac:spMk id="20" creationId="{3C256905-6357-7A5D-93AE-F4CE7A9F2817}"/>
          </ac:spMkLst>
        </pc:spChg>
        <pc:spChg chg="mod">
          <ac:chgData name="Wei-Hua (Wafer) Hsu" userId="fbc90aff-8966-4a1a-be30-326b6bb5ce6b" providerId="ADAL" clId="{7943ADF8-F10F-4BCA-82B7-79D1CBB73FA7}" dt="2023-07-25T00:33:40.052" v="2703"/>
          <ac:spMkLst>
            <pc:docMk/>
            <pc:sldMk cId="1093948065" sldId="290"/>
            <ac:spMk id="21" creationId="{CE831D1E-4E25-6F7E-35F5-B135ED96A216}"/>
          </ac:spMkLst>
        </pc:spChg>
        <pc:spChg chg="mod">
          <ac:chgData name="Wei-Hua (Wafer) Hsu" userId="fbc90aff-8966-4a1a-be30-326b6bb5ce6b" providerId="ADAL" clId="{7943ADF8-F10F-4BCA-82B7-79D1CBB73FA7}" dt="2023-07-25T00:33:40.052" v="2703"/>
          <ac:spMkLst>
            <pc:docMk/>
            <pc:sldMk cId="1093948065" sldId="290"/>
            <ac:spMk id="22" creationId="{10DE7BE6-99A9-142C-6F0B-F2712B534075}"/>
          </ac:spMkLst>
        </pc:spChg>
        <pc:spChg chg="mod">
          <ac:chgData name="Wei-Hua (Wafer) Hsu" userId="fbc90aff-8966-4a1a-be30-326b6bb5ce6b" providerId="ADAL" clId="{7943ADF8-F10F-4BCA-82B7-79D1CBB73FA7}" dt="2023-07-25T00:33:40.052" v="2703"/>
          <ac:spMkLst>
            <pc:docMk/>
            <pc:sldMk cId="1093948065" sldId="290"/>
            <ac:spMk id="23" creationId="{47271BAA-5F2F-8341-C2BE-0E1C72082C61}"/>
          </ac:spMkLst>
        </pc:spChg>
        <pc:spChg chg="mod">
          <ac:chgData name="Wei-Hua (Wafer) Hsu" userId="fbc90aff-8966-4a1a-be30-326b6bb5ce6b" providerId="ADAL" clId="{7943ADF8-F10F-4BCA-82B7-79D1CBB73FA7}" dt="2023-07-25T00:33:40.052" v="2703"/>
          <ac:spMkLst>
            <pc:docMk/>
            <pc:sldMk cId="1093948065" sldId="290"/>
            <ac:spMk id="27" creationId="{B1CFA5D3-855D-D45C-D26C-F44CBCF6C43C}"/>
          </ac:spMkLst>
        </pc:spChg>
        <pc:spChg chg="mod">
          <ac:chgData name="Wei-Hua (Wafer) Hsu" userId="fbc90aff-8966-4a1a-be30-326b6bb5ce6b" providerId="ADAL" clId="{7943ADF8-F10F-4BCA-82B7-79D1CBB73FA7}" dt="2023-07-25T00:33:40.052" v="2703"/>
          <ac:spMkLst>
            <pc:docMk/>
            <pc:sldMk cId="1093948065" sldId="290"/>
            <ac:spMk id="28" creationId="{97DB9971-FDDC-E3CF-5FD5-ECCDB15CEF6A}"/>
          </ac:spMkLst>
        </pc:spChg>
        <pc:spChg chg="mod">
          <ac:chgData name="Wei-Hua (Wafer) Hsu" userId="fbc90aff-8966-4a1a-be30-326b6bb5ce6b" providerId="ADAL" clId="{7943ADF8-F10F-4BCA-82B7-79D1CBB73FA7}" dt="2023-07-25T00:33:40.052" v="2703"/>
          <ac:spMkLst>
            <pc:docMk/>
            <pc:sldMk cId="1093948065" sldId="290"/>
            <ac:spMk id="29" creationId="{3C903872-F03E-3857-1287-93D936C50E56}"/>
          </ac:spMkLst>
        </pc:spChg>
        <pc:spChg chg="mod">
          <ac:chgData name="Wei-Hua (Wafer) Hsu" userId="fbc90aff-8966-4a1a-be30-326b6bb5ce6b" providerId="ADAL" clId="{7943ADF8-F10F-4BCA-82B7-79D1CBB73FA7}" dt="2023-07-25T00:33:40.052" v="2703"/>
          <ac:spMkLst>
            <pc:docMk/>
            <pc:sldMk cId="1093948065" sldId="290"/>
            <ac:spMk id="30" creationId="{E7BFB997-EBE6-9387-EF14-5FDA5E6187CE}"/>
          </ac:spMkLst>
        </pc:spChg>
        <pc:spChg chg="add mod ord">
          <ac:chgData name="Wei-Hua (Wafer) Hsu" userId="fbc90aff-8966-4a1a-be30-326b6bb5ce6b" providerId="ADAL" clId="{7943ADF8-F10F-4BCA-82B7-79D1CBB73FA7}" dt="2023-07-25T01:18:15.995" v="4628" actId="207"/>
          <ac:spMkLst>
            <pc:docMk/>
            <pc:sldMk cId="1093948065" sldId="290"/>
            <ac:spMk id="31" creationId="{D7D18541-A981-A416-1DEB-E516FD71CD71}"/>
          </ac:spMkLst>
        </pc:spChg>
        <pc:spChg chg="add mod ord">
          <ac:chgData name="Wei-Hua (Wafer) Hsu" userId="fbc90aff-8966-4a1a-be30-326b6bb5ce6b" providerId="ADAL" clId="{7943ADF8-F10F-4BCA-82B7-79D1CBB73FA7}" dt="2023-07-25T00:42:58.621" v="3123" actId="1037"/>
          <ac:spMkLst>
            <pc:docMk/>
            <pc:sldMk cId="1093948065" sldId="290"/>
            <ac:spMk id="32" creationId="{D1F019B7-156D-B2A0-0B66-21975D1E344B}"/>
          </ac:spMkLst>
        </pc:spChg>
        <pc:spChg chg="add mod">
          <ac:chgData name="Wei-Hua (Wafer) Hsu" userId="fbc90aff-8966-4a1a-be30-326b6bb5ce6b" providerId="ADAL" clId="{7943ADF8-F10F-4BCA-82B7-79D1CBB73FA7}" dt="2023-07-25T00:46:39.562" v="3324" actId="164"/>
          <ac:spMkLst>
            <pc:docMk/>
            <pc:sldMk cId="1093948065" sldId="290"/>
            <ac:spMk id="36" creationId="{A21BA174-67F2-9ED2-F486-C89DEDC7882D}"/>
          </ac:spMkLst>
        </pc:spChg>
        <pc:spChg chg="mod">
          <ac:chgData name="Wei-Hua (Wafer) Hsu" userId="fbc90aff-8966-4a1a-be30-326b6bb5ce6b" providerId="ADAL" clId="{7943ADF8-F10F-4BCA-82B7-79D1CBB73FA7}" dt="2023-07-25T00:43:47.097" v="3165" actId="12788"/>
          <ac:spMkLst>
            <pc:docMk/>
            <pc:sldMk cId="1093948065" sldId="290"/>
            <ac:spMk id="105" creationId="{00000000-0000-0000-0000-000000000000}"/>
          </ac:spMkLst>
        </pc:spChg>
        <pc:spChg chg="mod">
          <ac:chgData name="Wei-Hua (Wafer) Hsu" userId="fbc90aff-8966-4a1a-be30-326b6bb5ce6b" providerId="ADAL" clId="{7943ADF8-F10F-4BCA-82B7-79D1CBB73FA7}" dt="2023-07-25T00:41:29.303" v="3040" actId="165"/>
          <ac:spMkLst>
            <pc:docMk/>
            <pc:sldMk cId="1093948065" sldId="290"/>
            <ac:spMk id="106" creationId="{00000000-0000-0000-0000-000000000000}"/>
          </ac:spMkLst>
        </pc:spChg>
        <pc:spChg chg="mod">
          <ac:chgData name="Wei-Hua (Wafer) Hsu" userId="fbc90aff-8966-4a1a-be30-326b6bb5ce6b" providerId="ADAL" clId="{7943ADF8-F10F-4BCA-82B7-79D1CBB73FA7}" dt="2023-07-25T00:43:47.097" v="3165" actId="12788"/>
          <ac:spMkLst>
            <pc:docMk/>
            <pc:sldMk cId="1093948065" sldId="290"/>
            <ac:spMk id="108" creationId="{00000000-0000-0000-0000-000000000000}"/>
          </ac:spMkLst>
        </pc:spChg>
        <pc:spChg chg="mod">
          <ac:chgData name="Wei-Hua (Wafer) Hsu" userId="fbc90aff-8966-4a1a-be30-326b6bb5ce6b" providerId="ADAL" clId="{7943ADF8-F10F-4BCA-82B7-79D1CBB73FA7}" dt="2023-07-25T00:41:29.303" v="3040" actId="165"/>
          <ac:spMkLst>
            <pc:docMk/>
            <pc:sldMk cId="1093948065" sldId="290"/>
            <ac:spMk id="109" creationId="{00000000-0000-0000-0000-000000000000}"/>
          </ac:spMkLst>
        </pc:spChg>
        <pc:spChg chg="del mod ord">
          <ac:chgData name="Wei-Hua (Wafer) Hsu" userId="fbc90aff-8966-4a1a-be30-326b6bb5ce6b" providerId="ADAL" clId="{7943ADF8-F10F-4BCA-82B7-79D1CBB73FA7}" dt="2023-07-25T00:35:05.806" v="2767" actId="478"/>
          <ac:spMkLst>
            <pc:docMk/>
            <pc:sldMk cId="1093948065" sldId="290"/>
            <ac:spMk id="124" creationId="{00000000-0000-0000-0000-000000000000}"/>
          </ac:spMkLst>
        </pc:spChg>
        <pc:spChg chg="mod ord topLvl">
          <ac:chgData name="Wei-Hua (Wafer) Hsu" userId="fbc90aff-8966-4a1a-be30-326b6bb5ce6b" providerId="ADAL" clId="{7943ADF8-F10F-4BCA-82B7-79D1CBB73FA7}" dt="2023-07-25T01:18:12.634" v="4627" actId="207"/>
          <ac:spMkLst>
            <pc:docMk/>
            <pc:sldMk cId="1093948065" sldId="290"/>
            <ac:spMk id="129" creationId="{00000000-0000-0000-0000-000000000000}"/>
          </ac:spMkLst>
        </pc:spChg>
        <pc:grpChg chg="del mod ord">
          <ac:chgData name="Wei-Hua (Wafer) Hsu" userId="fbc90aff-8966-4a1a-be30-326b6bb5ce6b" providerId="ADAL" clId="{7943ADF8-F10F-4BCA-82B7-79D1CBB73FA7}" dt="2023-07-25T00:41:20.535" v="3038" actId="165"/>
          <ac:grpSpMkLst>
            <pc:docMk/>
            <pc:sldMk cId="1093948065" sldId="290"/>
            <ac:grpSpMk id="10" creationId="{00000000-0000-0000-0000-000000000000}"/>
          </ac:grpSpMkLst>
        </pc:grpChg>
        <pc:grpChg chg="add mod ord">
          <ac:chgData name="Wei-Hua (Wafer) Hsu" userId="fbc90aff-8966-4a1a-be30-326b6bb5ce6b" providerId="ADAL" clId="{7943ADF8-F10F-4BCA-82B7-79D1CBB73FA7}" dt="2023-07-25T00:46:39.562" v="3324" actId="164"/>
          <ac:grpSpMkLst>
            <pc:docMk/>
            <pc:sldMk cId="1093948065" sldId="290"/>
            <ac:grpSpMk id="17" creationId="{9CD2B5E0-5395-51FB-8C66-D2E809171CAA}"/>
          </ac:grpSpMkLst>
        </pc:grpChg>
        <pc:grpChg chg="mod">
          <ac:chgData name="Wei-Hua (Wafer) Hsu" userId="fbc90aff-8966-4a1a-be30-326b6bb5ce6b" providerId="ADAL" clId="{7943ADF8-F10F-4BCA-82B7-79D1CBB73FA7}" dt="2023-07-25T00:33:40.052" v="2703"/>
          <ac:grpSpMkLst>
            <pc:docMk/>
            <pc:sldMk cId="1093948065" sldId="290"/>
            <ac:grpSpMk id="18" creationId="{EEC0785B-A23B-0229-5F93-87E6AA2AFB6C}"/>
          </ac:grpSpMkLst>
        </pc:grpChg>
        <pc:grpChg chg="mod">
          <ac:chgData name="Wei-Hua (Wafer) Hsu" userId="fbc90aff-8966-4a1a-be30-326b6bb5ce6b" providerId="ADAL" clId="{7943ADF8-F10F-4BCA-82B7-79D1CBB73FA7}" dt="2023-07-25T00:33:40.052" v="2703"/>
          <ac:grpSpMkLst>
            <pc:docMk/>
            <pc:sldMk cId="1093948065" sldId="290"/>
            <ac:grpSpMk id="19" creationId="{484F1FAA-FF0B-7782-A14C-AD8908B3F6B3}"/>
          </ac:grpSpMkLst>
        </pc:grpChg>
        <pc:grpChg chg="add del mod ord">
          <ac:chgData name="Wei-Hua (Wafer) Hsu" userId="fbc90aff-8966-4a1a-be30-326b6bb5ce6b" providerId="ADAL" clId="{7943ADF8-F10F-4BCA-82B7-79D1CBB73FA7}" dt="2023-07-25T00:38:53.547" v="2928" actId="478"/>
          <ac:grpSpMkLst>
            <pc:docMk/>
            <pc:sldMk cId="1093948065" sldId="290"/>
            <ac:grpSpMk id="24" creationId="{EB5B967E-7BCF-95B6-BE52-1C5814E09670}"/>
          </ac:grpSpMkLst>
        </pc:grpChg>
        <pc:grpChg chg="mod">
          <ac:chgData name="Wei-Hua (Wafer) Hsu" userId="fbc90aff-8966-4a1a-be30-326b6bb5ce6b" providerId="ADAL" clId="{7943ADF8-F10F-4BCA-82B7-79D1CBB73FA7}" dt="2023-07-25T00:33:40.052" v="2703"/>
          <ac:grpSpMkLst>
            <pc:docMk/>
            <pc:sldMk cId="1093948065" sldId="290"/>
            <ac:grpSpMk id="25" creationId="{94CF4C8A-3BCA-BF1E-F87B-75D645462E1C}"/>
          </ac:grpSpMkLst>
        </pc:grpChg>
        <pc:grpChg chg="mod">
          <ac:chgData name="Wei-Hua (Wafer) Hsu" userId="fbc90aff-8966-4a1a-be30-326b6bb5ce6b" providerId="ADAL" clId="{7943ADF8-F10F-4BCA-82B7-79D1CBB73FA7}" dt="2023-07-25T00:33:40.052" v="2703"/>
          <ac:grpSpMkLst>
            <pc:docMk/>
            <pc:sldMk cId="1093948065" sldId="290"/>
            <ac:grpSpMk id="26" creationId="{0F27C141-4770-6AFB-1AF9-C429AC85DBD3}"/>
          </ac:grpSpMkLst>
        </pc:grpChg>
        <pc:grpChg chg="add del mod">
          <ac:chgData name="Wei-Hua (Wafer) Hsu" userId="fbc90aff-8966-4a1a-be30-326b6bb5ce6b" providerId="ADAL" clId="{7943ADF8-F10F-4BCA-82B7-79D1CBB73FA7}" dt="2023-07-25T00:41:29.303" v="3040" actId="165"/>
          <ac:grpSpMkLst>
            <pc:docMk/>
            <pc:sldMk cId="1093948065" sldId="290"/>
            <ac:grpSpMk id="33" creationId="{E11A7B73-9C64-A20C-1D6E-C20D4144B879}"/>
          </ac:grpSpMkLst>
        </pc:grpChg>
        <pc:grpChg chg="add mod">
          <ac:chgData name="Wei-Hua (Wafer) Hsu" userId="fbc90aff-8966-4a1a-be30-326b6bb5ce6b" providerId="ADAL" clId="{7943ADF8-F10F-4BCA-82B7-79D1CBB73FA7}" dt="2023-07-25T00:41:37.715" v="3042" actId="164"/>
          <ac:grpSpMkLst>
            <pc:docMk/>
            <pc:sldMk cId="1093948065" sldId="290"/>
            <ac:grpSpMk id="34" creationId="{D54A86DC-F658-D652-5E4E-5E277CD543FA}"/>
          </ac:grpSpMkLst>
        </pc:grpChg>
        <pc:grpChg chg="add mod">
          <ac:chgData name="Wei-Hua (Wafer) Hsu" userId="fbc90aff-8966-4a1a-be30-326b6bb5ce6b" providerId="ADAL" clId="{7943ADF8-F10F-4BCA-82B7-79D1CBB73FA7}" dt="2023-07-25T00:47:56.264" v="3429" actId="1036"/>
          <ac:grpSpMkLst>
            <pc:docMk/>
            <pc:sldMk cId="1093948065" sldId="290"/>
            <ac:grpSpMk id="35" creationId="{3BF465A4-1C2E-4BD6-19FF-5B8592D21ADF}"/>
          </ac:grpSpMkLst>
        </pc:grpChg>
        <pc:grpChg chg="add mod">
          <ac:chgData name="Wei-Hua (Wafer) Hsu" userId="fbc90aff-8966-4a1a-be30-326b6bb5ce6b" providerId="ADAL" clId="{7943ADF8-F10F-4BCA-82B7-79D1CBB73FA7}" dt="2023-07-25T00:48:03.270" v="3451" actId="1038"/>
          <ac:grpSpMkLst>
            <pc:docMk/>
            <pc:sldMk cId="1093948065" sldId="290"/>
            <ac:grpSpMk id="37" creationId="{68C57942-8694-11FB-D650-A342576EC110}"/>
          </ac:grpSpMkLst>
        </pc:grpChg>
        <pc:grpChg chg="del mod">
          <ac:chgData name="Wei-Hua (Wafer) Hsu" userId="fbc90aff-8966-4a1a-be30-326b6bb5ce6b" providerId="ADAL" clId="{7943ADF8-F10F-4BCA-82B7-79D1CBB73FA7}" dt="2023-07-25T00:36:46.214" v="2855" actId="478"/>
          <ac:grpSpMkLst>
            <pc:docMk/>
            <pc:sldMk cId="1093948065" sldId="290"/>
            <ac:grpSpMk id="96" creationId="{00000000-0000-0000-0000-000000000000}"/>
          </ac:grpSpMkLst>
        </pc:grpChg>
        <pc:grpChg chg="del mod ord">
          <ac:chgData name="Wei-Hua (Wafer) Hsu" userId="fbc90aff-8966-4a1a-be30-326b6bb5ce6b" providerId="ADAL" clId="{7943ADF8-F10F-4BCA-82B7-79D1CBB73FA7}" dt="2023-07-25T00:41:20.535" v="3038" actId="165"/>
          <ac:grpSpMkLst>
            <pc:docMk/>
            <pc:sldMk cId="1093948065" sldId="290"/>
            <ac:grpSpMk id="103" creationId="{00000000-0000-0000-0000-000000000000}"/>
          </ac:grpSpMkLst>
        </pc:grpChg>
        <pc:grpChg chg="mod topLvl">
          <ac:chgData name="Wei-Hua (Wafer) Hsu" userId="fbc90aff-8966-4a1a-be30-326b6bb5ce6b" providerId="ADAL" clId="{7943ADF8-F10F-4BCA-82B7-79D1CBB73FA7}" dt="2023-07-25T00:41:33.326" v="3041" actId="164"/>
          <ac:grpSpMkLst>
            <pc:docMk/>
            <pc:sldMk cId="1093948065" sldId="290"/>
            <ac:grpSpMk id="104" creationId="{00000000-0000-0000-0000-000000000000}"/>
          </ac:grpSpMkLst>
        </pc:grpChg>
        <pc:grpChg chg="mod topLvl">
          <ac:chgData name="Wei-Hua (Wafer) Hsu" userId="fbc90aff-8966-4a1a-be30-326b6bb5ce6b" providerId="ADAL" clId="{7943ADF8-F10F-4BCA-82B7-79D1CBB73FA7}" dt="2023-07-25T00:41:33.326" v="3041" actId="164"/>
          <ac:grpSpMkLst>
            <pc:docMk/>
            <pc:sldMk cId="1093948065" sldId="290"/>
            <ac:grpSpMk id="107" creationId="{00000000-0000-0000-0000-000000000000}"/>
          </ac:grpSpMkLst>
        </pc:grpChg>
        <pc:graphicFrameChg chg="mod ord modGraphic">
          <ac:chgData name="Wei-Hua (Wafer) Hsu" userId="fbc90aff-8966-4a1a-be30-326b6bb5ce6b" providerId="ADAL" clId="{7943ADF8-F10F-4BCA-82B7-79D1CBB73FA7}" dt="2023-07-25T00:48:29.762" v="3461" actId="1036"/>
          <ac:graphicFrameMkLst>
            <pc:docMk/>
            <pc:sldMk cId="1093948065" sldId="290"/>
            <ac:graphicFrameMk id="158" creationId="{2E069A5B-BEC1-34FE-E06B-B1E3D966F96E}"/>
          </ac:graphicFrameMkLst>
        </pc:graphicFrameChg>
        <pc:picChg chg="add del mod modCrop">
          <ac:chgData name="Wei-Hua (Wafer) Hsu" userId="fbc90aff-8966-4a1a-be30-326b6bb5ce6b" providerId="ADAL" clId="{7943ADF8-F10F-4BCA-82B7-79D1CBB73FA7}" dt="2023-07-25T00:25:06.006" v="2435" actId="478"/>
          <ac:picMkLst>
            <pc:docMk/>
            <pc:sldMk cId="1093948065" sldId="290"/>
            <ac:picMk id="14" creationId="{67055A82-B4CE-7E26-0A05-22EC0423122D}"/>
          </ac:picMkLst>
        </pc:picChg>
        <pc:picChg chg="add del mod modCrop">
          <ac:chgData name="Wei-Hua (Wafer) Hsu" userId="fbc90aff-8966-4a1a-be30-326b6bb5ce6b" providerId="ADAL" clId="{7943ADF8-F10F-4BCA-82B7-79D1CBB73FA7}" dt="2023-07-25T00:25:06.401" v="2436" actId="478"/>
          <ac:picMkLst>
            <pc:docMk/>
            <pc:sldMk cId="1093948065" sldId="290"/>
            <ac:picMk id="15" creationId="{8767667A-1892-A8CF-A98D-187131D0538F}"/>
          </ac:picMkLst>
        </pc:picChg>
        <pc:picChg chg="add mod ord modCrop">
          <ac:chgData name="Wei-Hua (Wafer) Hsu" userId="fbc90aff-8966-4a1a-be30-326b6bb5ce6b" providerId="ADAL" clId="{7943ADF8-F10F-4BCA-82B7-79D1CBB73FA7}" dt="2023-07-25T00:48:03.270" v="3451" actId="1038"/>
          <ac:picMkLst>
            <pc:docMk/>
            <pc:sldMk cId="1093948065" sldId="290"/>
            <ac:picMk id="16" creationId="{2B654F44-2593-22D1-B651-2FEE3B060AE0}"/>
          </ac:picMkLst>
        </pc:picChg>
      </pc:sldChg>
      <pc:sldChg chg="addSp delSp modSp add mod">
        <pc:chgData name="Wei-Hua (Wafer) Hsu" userId="fbc90aff-8966-4a1a-be30-326b6bb5ce6b" providerId="ADAL" clId="{7943ADF8-F10F-4BCA-82B7-79D1CBB73FA7}" dt="2023-07-25T01:31:43.265" v="5079" actId="1076"/>
        <pc:sldMkLst>
          <pc:docMk/>
          <pc:sldMk cId="4224044367" sldId="291"/>
        </pc:sldMkLst>
        <pc:spChg chg="mod">
          <ac:chgData name="Wei-Hua (Wafer) Hsu" userId="fbc90aff-8966-4a1a-be30-326b6bb5ce6b" providerId="ADAL" clId="{7943ADF8-F10F-4BCA-82B7-79D1CBB73FA7}" dt="2023-07-25T01:20:48.140" v="4690" actId="1076"/>
          <ac:spMkLst>
            <pc:docMk/>
            <pc:sldMk cId="4224044367" sldId="291"/>
            <ac:spMk id="3" creationId="{00000000-0000-0000-0000-000000000000}"/>
          </ac:spMkLst>
        </pc:spChg>
        <pc:spChg chg="del">
          <ac:chgData name="Wei-Hua (Wafer) Hsu" userId="fbc90aff-8966-4a1a-be30-326b6bb5ce6b" providerId="ADAL" clId="{7943ADF8-F10F-4BCA-82B7-79D1CBB73FA7}" dt="2023-07-25T01:20:31.913" v="4685" actId="478"/>
          <ac:spMkLst>
            <pc:docMk/>
            <pc:sldMk cId="4224044367" sldId="291"/>
            <ac:spMk id="5" creationId="{00000000-0000-0000-0000-000000000000}"/>
          </ac:spMkLst>
        </pc:spChg>
        <pc:spChg chg="del">
          <ac:chgData name="Wei-Hua (Wafer) Hsu" userId="fbc90aff-8966-4a1a-be30-326b6bb5ce6b" providerId="ADAL" clId="{7943ADF8-F10F-4BCA-82B7-79D1CBB73FA7}" dt="2023-07-25T01:20:36.500" v="4687" actId="478"/>
          <ac:spMkLst>
            <pc:docMk/>
            <pc:sldMk cId="4224044367" sldId="291"/>
            <ac:spMk id="8" creationId="{00000000-0000-0000-0000-000000000000}"/>
          </ac:spMkLst>
        </pc:spChg>
        <pc:spChg chg="del">
          <ac:chgData name="Wei-Hua (Wafer) Hsu" userId="fbc90aff-8966-4a1a-be30-326b6bb5ce6b" providerId="ADAL" clId="{7943ADF8-F10F-4BCA-82B7-79D1CBB73FA7}" dt="2023-07-25T01:20:33.222" v="4686" actId="478"/>
          <ac:spMkLst>
            <pc:docMk/>
            <pc:sldMk cId="4224044367" sldId="291"/>
            <ac:spMk id="10" creationId="{00000000-0000-0000-0000-000000000000}"/>
          </ac:spMkLst>
        </pc:spChg>
        <pc:spChg chg="del">
          <ac:chgData name="Wei-Hua (Wafer) Hsu" userId="fbc90aff-8966-4a1a-be30-326b6bb5ce6b" providerId="ADAL" clId="{7943ADF8-F10F-4BCA-82B7-79D1CBB73FA7}" dt="2023-07-25T01:19:10.069" v="4636" actId="478"/>
          <ac:spMkLst>
            <pc:docMk/>
            <pc:sldMk cId="4224044367" sldId="291"/>
            <ac:spMk id="11" creationId="{00000000-0000-0000-0000-000000000000}"/>
          </ac:spMkLst>
        </pc:spChg>
        <pc:spChg chg="del">
          <ac:chgData name="Wei-Hua (Wafer) Hsu" userId="fbc90aff-8966-4a1a-be30-326b6bb5ce6b" providerId="ADAL" clId="{7943ADF8-F10F-4BCA-82B7-79D1CBB73FA7}" dt="2023-07-25T01:19:10.069" v="4636" actId="478"/>
          <ac:spMkLst>
            <pc:docMk/>
            <pc:sldMk cId="4224044367" sldId="291"/>
            <ac:spMk id="25" creationId="{A9C4995C-D9AE-EC07-71EB-9E3581313118}"/>
          </ac:spMkLst>
        </pc:spChg>
        <pc:spChg chg="add mod">
          <ac:chgData name="Wei-Hua (Wafer) Hsu" userId="fbc90aff-8966-4a1a-be30-326b6bb5ce6b" providerId="ADAL" clId="{7943ADF8-F10F-4BCA-82B7-79D1CBB73FA7}" dt="2023-07-25T01:31:43.265" v="5079" actId="1076"/>
          <ac:spMkLst>
            <pc:docMk/>
            <pc:sldMk cId="4224044367" sldId="291"/>
            <ac:spMk id="27" creationId="{755F686A-CDD3-F649-27CB-AEBEF2210265}"/>
          </ac:spMkLst>
        </pc:spChg>
        <pc:spChg chg="add del mod">
          <ac:chgData name="Wei-Hua (Wafer) Hsu" userId="fbc90aff-8966-4a1a-be30-326b6bb5ce6b" providerId="ADAL" clId="{7943ADF8-F10F-4BCA-82B7-79D1CBB73FA7}" dt="2023-07-25T01:20:58.443" v="4692" actId="478"/>
          <ac:spMkLst>
            <pc:docMk/>
            <pc:sldMk cId="4224044367" sldId="291"/>
            <ac:spMk id="28" creationId="{9FB435E7-68F3-5AEB-6D6D-A7AFE93705E4}"/>
          </ac:spMkLst>
        </pc:spChg>
        <pc:spChg chg="mod">
          <ac:chgData name="Wei-Hua (Wafer) Hsu" userId="fbc90aff-8966-4a1a-be30-326b6bb5ce6b" providerId="ADAL" clId="{7943ADF8-F10F-4BCA-82B7-79D1CBB73FA7}" dt="2023-07-25T01:31:30.040" v="5077" actId="207"/>
          <ac:spMkLst>
            <pc:docMk/>
            <pc:sldMk cId="4224044367" sldId="291"/>
            <ac:spMk id="30" creationId="{C23624B4-2A6A-F113-5470-C43F96565CF3}"/>
          </ac:spMkLst>
        </pc:spChg>
        <pc:spChg chg="mod">
          <ac:chgData name="Wei-Hua (Wafer) Hsu" userId="fbc90aff-8966-4a1a-be30-326b6bb5ce6b" providerId="ADAL" clId="{7943ADF8-F10F-4BCA-82B7-79D1CBB73FA7}" dt="2023-07-25T01:31:26.032" v="5076" actId="113"/>
          <ac:spMkLst>
            <pc:docMk/>
            <pc:sldMk cId="4224044367" sldId="291"/>
            <ac:spMk id="31" creationId="{D389D863-16A9-6550-940A-15F697E7B21F}"/>
          </ac:spMkLst>
        </pc:spChg>
        <pc:spChg chg="add mod">
          <ac:chgData name="Wei-Hua (Wafer) Hsu" userId="fbc90aff-8966-4a1a-be30-326b6bb5ce6b" providerId="ADAL" clId="{7943ADF8-F10F-4BCA-82B7-79D1CBB73FA7}" dt="2023-07-25T01:31:31.984" v="5078" actId="207"/>
          <ac:spMkLst>
            <pc:docMk/>
            <pc:sldMk cId="4224044367" sldId="291"/>
            <ac:spMk id="33" creationId="{C857A7CC-FB99-628F-9888-3D9C5163BE21}"/>
          </ac:spMkLst>
        </pc:spChg>
        <pc:grpChg chg="del">
          <ac:chgData name="Wei-Hua (Wafer) Hsu" userId="fbc90aff-8966-4a1a-be30-326b6bb5ce6b" providerId="ADAL" clId="{7943ADF8-F10F-4BCA-82B7-79D1CBB73FA7}" dt="2023-07-25T01:20:31.913" v="4685" actId="478"/>
          <ac:grpSpMkLst>
            <pc:docMk/>
            <pc:sldMk cId="4224044367" sldId="291"/>
            <ac:grpSpMk id="4" creationId="{00000000-0000-0000-0000-000000000000}"/>
          </ac:grpSpMkLst>
        </pc:grpChg>
        <pc:grpChg chg="del">
          <ac:chgData name="Wei-Hua (Wafer) Hsu" userId="fbc90aff-8966-4a1a-be30-326b6bb5ce6b" providerId="ADAL" clId="{7943ADF8-F10F-4BCA-82B7-79D1CBB73FA7}" dt="2023-07-25T01:20:36.500" v="4687" actId="478"/>
          <ac:grpSpMkLst>
            <pc:docMk/>
            <pc:sldMk cId="4224044367" sldId="291"/>
            <ac:grpSpMk id="7" creationId="{00000000-0000-0000-0000-000000000000}"/>
          </ac:grpSpMkLst>
        </pc:grpChg>
        <pc:grpChg chg="del">
          <ac:chgData name="Wei-Hua (Wafer) Hsu" userId="fbc90aff-8966-4a1a-be30-326b6bb5ce6b" providerId="ADAL" clId="{7943ADF8-F10F-4BCA-82B7-79D1CBB73FA7}" dt="2023-07-25T01:20:33.222" v="4686" actId="478"/>
          <ac:grpSpMkLst>
            <pc:docMk/>
            <pc:sldMk cId="4224044367" sldId="291"/>
            <ac:grpSpMk id="9" creationId="{00000000-0000-0000-0000-000000000000}"/>
          </ac:grpSpMkLst>
        </pc:grpChg>
        <pc:grpChg chg="add mod">
          <ac:chgData name="Wei-Hua (Wafer) Hsu" userId="fbc90aff-8966-4a1a-be30-326b6bb5ce6b" providerId="ADAL" clId="{7943ADF8-F10F-4BCA-82B7-79D1CBB73FA7}" dt="2023-07-25T01:30:34.406" v="5055" actId="552"/>
          <ac:grpSpMkLst>
            <pc:docMk/>
            <pc:sldMk cId="4224044367" sldId="291"/>
            <ac:grpSpMk id="29" creationId="{4CB6544C-26DC-C644-96E9-B3CFFA59C6BE}"/>
          </ac:grpSpMkLst>
        </pc:grpChg>
        <pc:graphicFrameChg chg="add mod modGraphic">
          <ac:chgData name="Wei-Hua (Wafer) Hsu" userId="fbc90aff-8966-4a1a-be30-326b6bb5ce6b" providerId="ADAL" clId="{7943ADF8-F10F-4BCA-82B7-79D1CBB73FA7}" dt="2023-07-25T01:30:34.406" v="5055" actId="552"/>
          <ac:graphicFrameMkLst>
            <pc:docMk/>
            <pc:sldMk cId="4224044367" sldId="291"/>
            <ac:graphicFrameMk id="32" creationId="{CB510104-A0B8-0DCF-ADB5-1F25FA529917}"/>
          </ac:graphicFrameMkLst>
        </pc:graphicFrameChg>
      </pc:sldChg>
      <pc:sldChg chg="addSp delSp modSp add del mod modAnim">
        <pc:chgData name="Wei-Hua (Wafer) Hsu" userId="fbc90aff-8966-4a1a-be30-326b6bb5ce6b" providerId="ADAL" clId="{7943ADF8-F10F-4BCA-82B7-79D1CBB73FA7}" dt="2023-07-25T01:46:02.120" v="5357" actId="47"/>
        <pc:sldMkLst>
          <pc:docMk/>
          <pc:sldMk cId="1841555657" sldId="292"/>
        </pc:sldMkLst>
        <pc:spChg chg="add mod">
          <ac:chgData name="Wei-Hua (Wafer) Hsu" userId="fbc90aff-8966-4a1a-be30-326b6bb5ce6b" providerId="ADAL" clId="{7943ADF8-F10F-4BCA-82B7-79D1CBB73FA7}" dt="2023-07-25T01:45:48.061" v="5356" actId="20577"/>
          <ac:spMkLst>
            <pc:docMk/>
            <pc:sldMk cId="1841555657" sldId="292"/>
            <ac:spMk id="10" creationId="{C4FF56E1-2BE1-3BEF-52B6-F347AAE803CF}"/>
          </ac:spMkLst>
        </pc:spChg>
        <pc:spChg chg="mod">
          <ac:chgData name="Wei-Hua (Wafer) Hsu" userId="fbc90aff-8966-4a1a-be30-326b6bb5ce6b" providerId="ADAL" clId="{7943ADF8-F10F-4BCA-82B7-79D1CBB73FA7}" dt="2023-07-25T01:34:02.056" v="5145" actId="164"/>
          <ac:spMkLst>
            <pc:docMk/>
            <pc:sldMk cId="1841555657" sldId="292"/>
            <ac:spMk id="12" creationId="{9556C146-F770-D2B1-2112-2BC63C1A5DF8}"/>
          </ac:spMkLst>
        </pc:spChg>
        <pc:spChg chg="del mod">
          <ac:chgData name="Wei-Hua (Wafer) Hsu" userId="fbc90aff-8966-4a1a-be30-326b6bb5ce6b" providerId="ADAL" clId="{7943ADF8-F10F-4BCA-82B7-79D1CBB73FA7}" dt="2023-07-25T01:40:42.415" v="5308"/>
          <ac:spMkLst>
            <pc:docMk/>
            <pc:sldMk cId="1841555657" sldId="292"/>
            <ac:spMk id="139" creationId="{823C93B3-48D5-CCA4-5CE4-46F68B7F6792}"/>
          </ac:spMkLst>
        </pc:spChg>
        <pc:grpChg chg="add mod">
          <ac:chgData name="Wei-Hua (Wafer) Hsu" userId="fbc90aff-8966-4a1a-be30-326b6bb5ce6b" providerId="ADAL" clId="{7943ADF8-F10F-4BCA-82B7-79D1CBB73FA7}" dt="2023-07-25T01:34:15.575" v="5147" actId="1076"/>
          <ac:grpSpMkLst>
            <pc:docMk/>
            <pc:sldMk cId="1841555657" sldId="292"/>
            <ac:grpSpMk id="8" creationId="{FFABE0EC-7A78-5ED4-C72B-2978CE699890}"/>
          </ac:grpSpMkLst>
        </pc:grpChg>
        <pc:picChg chg="mod">
          <ac:chgData name="Wei-Hua (Wafer) Hsu" userId="fbc90aff-8966-4a1a-be30-326b6bb5ce6b" providerId="ADAL" clId="{7943ADF8-F10F-4BCA-82B7-79D1CBB73FA7}" dt="2023-07-25T01:34:02.056" v="5145" actId="164"/>
          <ac:picMkLst>
            <pc:docMk/>
            <pc:sldMk cId="1841555657" sldId="292"/>
            <ac:picMk id="9" creationId="{05EF1A15-2A60-8D94-662B-1A9AE35223DF}"/>
          </ac:picMkLst>
        </pc:picChg>
      </pc:sldChg>
    </pc:docChg>
  </pc:docChgLst>
  <pc:docChgLst>
    <pc:chgData name="Cindy Zhang" userId="1c265b0d-2d6a-43dd-af47-ff2ea4f94ecf" providerId="ADAL" clId="{F321B06B-6D81-1E40-BBE1-5FD605F611E1}"/>
    <pc:docChg chg="modSld">
      <pc:chgData name="Cindy Zhang" userId="1c265b0d-2d6a-43dd-af47-ff2ea4f94ecf" providerId="ADAL" clId="{F321B06B-6D81-1E40-BBE1-5FD605F611E1}" dt="2023-07-24T18:59:11.241" v="41" actId="20577"/>
      <pc:docMkLst>
        <pc:docMk/>
      </pc:docMkLst>
      <pc:sldChg chg="modSp mod">
        <pc:chgData name="Cindy Zhang" userId="1c265b0d-2d6a-43dd-af47-ff2ea4f94ecf" providerId="ADAL" clId="{F321B06B-6D81-1E40-BBE1-5FD605F611E1}" dt="2023-07-24T18:59:11.241" v="41" actId="20577"/>
        <pc:sldMkLst>
          <pc:docMk/>
          <pc:sldMk cId="589598267" sldId="273"/>
        </pc:sldMkLst>
        <pc:spChg chg="mod">
          <ac:chgData name="Cindy Zhang" userId="1c265b0d-2d6a-43dd-af47-ff2ea4f94ecf" providerId="ADAL" clId="{F321B06B-6D81-1E40-BBE1-5FD605F611E1}" dt="2023-07-24T18:59:11.241" v="41" actId="20577"/>
          <ac:spMkLst>
            <pc:docMk/>
            <pc:sldMk cId="589598267" sldId="273"/>
            <ac:spMk id="155" creationId="{4A52E2FF-59D9-EA03-155E-61D86C1B5FFC}"/>
          </ac:spMkLst>
        </pc:spChg>
      </pc:sldChg>
      <pc:sldChg chg="modSp mod">
        <pc:chgData name="Cindy Zhang" userId="1c265b0d-2d6a-43dd-af47-ff2ea4f94ecf" providerId="ADAL" clId="{F321B06B-6D81-1E40-BBE1-5FD605F611E1}" dt="2023-07-24T18:58:00.043" v="37" actId="20577"/>
        <pc:sldMkLst>
          <pc:docMk/>
          <pc:sldMk cId="1730002773" sldId="274"/>
        </pc:sldMkLst>
        <pc:spChg chg="mod">
          <ac:chgData name="Cindy Zhang" userId="1c265b0d-2d6a-43dd-af47-ff2ea4f94ecf" providerId="ADAL" clId="{F321B06B-6D81-1E40-BBE1-5FD605F611E1}" dt="2023-07-24T18:58:00.043" v="37" actId="20577"/>
          <ac:spMkLst>
            <pc:docMk/>
            <pc:sldMk cId="1730002773" sldId="274"/>
            <ac:spMk id="10" creationId="{3DF52507-34A5-B1D9-B21F-C4C89BAA6673}"/>
          </ac:spMkLst>
        </pc:spChg>
      </pc:sldChg>
    </pc:docChg>
  </pc:docChgLst>
  <pc:docChgLst>
    <pc:chgData name="Wei-Hua (Wafer) Hsu" userId="fbc90aff-8966-4a1a-be30-326b6bb5ce6b" providerId="ADAL" clId="{8631DD29-9566-4CDE-BFB1-B62E919C1258}"/>
    <pc:docChg chg="addSld modSld">
      <pc:chgData name="Wei-Hua (Wafer) Hsu" userId="fbc90aff-8966-4a1a-be30-326b6bb5ce6b" providerId="ADAL" clId="{8631DD29-9566-4CDE-BFB1-B62E919C1258}" dt="2023-07-22T23:30:56.774" v="42" actId="1076"/>
      <pc:docMkLst>
        <pc:docMk/>
      </pc:docMkLst>
      <pc:sldChg chg="modSp mod">
        <pc:chgData name="Wei-Hua (Wafer) Hsu" userId="fbc90aff-8966-4a1a-be30-326b6bb5ce6b" providerId="ADAL" clId="{8631DD29-9566-4CDE-BFB1-B62E919C1258}" dt="2023-07-22T23:29:24.599" v="14" actId="1035"/>
        <pc:sldMkLst>
          <pc:docMk/>
          <pc:sldMk cId="2596210965" sldId="267"/>
        </pc:sldMkLst>
        <pc:spChg chg="mod">
          <ac:chgData name="Wei-Hua (Wafer) Hsu" userId="fbc90aff-8966-4a1a-be30-326b6bb5ce6b" providerId="ADAL" clId="{8631DD29-9566-4CDE-BFB1-B62E919C1258}" dt="2023-07-22T23:29:24.599" v="14" actId="1035"/>
          <ac:spMkLst>
            <pc:docMk/>
            <pc:sldMk cId="2596210965" sldId="267"/>
            <ac:spMk id="11" creationId="{00000000-0000-0000-0000-000000000000}"/>
          </ac:spMkLst>
        </pc:spChg>
      </pc:sldChg>
      <pc:sldChg chg="addSp modSp add mod">
        <pc:chgData name="Wei-Hua (Wafer) Hsu" userId="fbc90aff-8966-4a1a-be30-326b6bb5ce6b" providerId="ADAL" clId="{8631DD29-9566-4CDE-BFB1-B62E919C1258}" dt="2023-07-22T23:30:56.774" v="42" actId="1076"/>
        <pc:sldMkLst>
          <pc:docMk/>
          <pc:sldMk cId="933946967" sldId="287"/>
        </pc:sldMkLst>
        <pc:picChg chg="add mod">
          <ac:chgData name="Wei-Hua (Wafer) Hsu" userId="fbc90aff-8966-4a1a-be30-326b6bb5ce6b" providerId="ADAL" clId="{8631DD29-9566-4CDE-BFB1-B62E919C1258}" dt="2023-07-22T23:30:33.593" v="27" actId="1076"/>
          <ac:picMkLst>
            <pc:docMk/>
            <pc:sldMk cId="933946967" sldId="287"/>
            <ac:picMk id="4" creationId="{0B6CF9DA-B94F-41AE-16B2-EB6C0C0F34C0}"/>
          </ac:picMkLst>
        </pc:picChg>
        <pc:picChg chg="add mod">
          <ac:chgData name="Wei-Hua (Wafer) Hsu" userId="fbc90aff-8966-4a1a-be30-326b6bb5ce6b" providerId="ADAL" clId="{8631DD29-9566-4CDE-BFB1-B62E919C1258}" dt="2023-07-22T23:30:43.479" v="34" actId="1076"/>
          <ac:picMkLst>
            <pc:docMk/>
            <pc:sldMk cId="933946967" sldId="287"/>
            <ac:picMk id="8" creationId="{A66C014B-F656-A039-0C00-B53E9431A96F}"/>
          </ac:picMkLst>
        </pc:picChg>
        <pc:picChg chg="add mod">
          <ac:chgData name="Wei-Hua (Wafer) Hsu" userId="fbc90aff-8966-4a1a-be30-326b6bb5ce6b" providerId="ADAL" clId="{8631DD29-9566-4CDE-BFB1-B62E919C1258}" dt="2023-07-22T23:30:52.438" v="38" actId="14100"/>
          <ac:picMkLst>
            <pc:docMk/>
            <pc:sldMk cId="933946967" sldId="287"/>
            <ac:picMk id="9" creationId="{23932946-841A-5EA9-07EB-3283C2F043CA}"/>
          </ac:picMkLst>
        </pc:picChg>
        <pc:picChg chg="add mod">
          <ac:chgData name="Wei-Hua (Wafer) Hsu" userId="fbc90aff-8966-4a1a-be30-326b6bb5ce6b" providerId="ADAL" clId="{8631DD29-9566-4CDE-BFB1-B62E919C1258}" dt="2023-07-22T23:30:46.914" v="36" actId="1076"/>
          <ac:picMkLst>
            <pc:docMk/>
            <pc:sldMk cId="933946967" sldId="287"/>
            <ac:picMk id="10" creationId="{BF483D57-0704-AF87-3638-0B114C495BA9}"/>
          </ac:picMkLst>
        </pc:picChg>
        <pc:picChg chg="add mod">
          <ac:chgData name="Wei-Hua (Wafer) Hsu" userId="fbc90aff-8966-4a1a-be30-326b6bb5ce6b" providerId="ADAL" clId="{8631DD29-9566-4CDE-BFB1-B62E919C1258}" dt="2023-07-22T23:30:56.774" v="42" actId="1076"/>
          <ac:picMkLst>
            <pc:docMk/>
            <pc:sldMk cId="933946967" sldId="287"/>
            <ac:picMk id="11" creationId="{E8193378-08B1-8A3B-F671-BDD1F9F91DF3}"/>
          </ac:picMkLst>
        </pc:picChg>
        <pc:picChg chg="add mod">
          <ac:chgData name="Wei-Hua (Wafer) Hsu" userId="fbc90aff-8966-4a1a-be30-326b6bb5ce6b" providerId="ADAL" clId="{8631DD29-9566-4CDE-BFB1-B62E919C1258}" dt="2023-07-22T23:30:50.606" v="37" actId="14100"/>
          <ac:picMkLst>
            <pc:docMk/>
            <pc:sldMk cId="933946967" sldId="287"/>
            <ac:picMk id="12" creationId="{83C94A25-C032-8394-BF39-5692E9FD0BDF}"/>
          </ac:picMkLst>
        </pc:picChg>
        <pc:picChg chg="add mod">
          <ac:chgData name="Wei-Hua (Wafer) Hsu" userId="fbc90aff-8966-4a1a-be30-326b6bb5ce6b" providerId="ADAL" clId="{8631DD29-9566-4CDE-BFB1-B62E919C1258}" dt="2023-07-22T23:30:36.435" v="29" actId="14100"/>
          <ac:picMkLst>
            <pc:docMk/>
            <pc:sldMk cId="933946967" sldId="287"/>
            <ac:picMk id="14" creationId="{7E0C8B23-9BB5-20E6-FFA1-6C0BE6992ED9}"/>
          </ac:picMkLst>
        </pc:picChg>
        <pc:picChg chg="add mod">
          <ac:chgData name="Wei-Hua (Wafer) Hsu" userId="fbc90aff-8966-4a1a-be30-326b6bb5ce6b" providerId="ADAL" clId="{8631DD29-9566-4CDE-BFB1-B62E919C1258}" dt="2023-07-22T23:30:40.444" v="32" actId="1076"/>
          <ac:picMkLst>
            <pc:docMk/>
            <pc:sldMk cId="933946967" sldId="287"/>
            <ac:picMk id="15" creationId="{D90C4D9D-1127-97A3-1C5F-04E6916EE046}"/>
          </ac:picMkLst>
        </pc:picChg>
        <pc:picChg chg="add mod">
          <ac:chgData name="Wei-Hua (Wafer) Hsu" userId="fbc90aff-8966-4a1a-be30-326b6bb5ce6b" providerId="ADAL" clId="{8631DD29-9566-4CDE-BFB1-B62E919C1258}" dt="2023-07-22T23:30:27.273" v="21" actId="1076"/>
          <ac:picMkLst>
            <pc:docMk/>
            <pc:sldMk cId="933946967" sldId="287"/>
            <ac:picMk id="16" creationId="{E23E4CB9-60A6-7A82-2E98-33554293670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A8144-04C3-4586-A5A3-9F4B52F29EB2}" type="datetimeFigureOut">
              <a:rPr lang="en-US" smtClean="0"/>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B4519-0664-4127-892C-285CF39D34B6}" type="slidenum">
              <a:rPr lang="en-US" smtClean="0"/>
              <a:t>‹#›</a:t>
            </a:fld>
            <a:endParaRPr lang="en-US"/>
          </a:p>
        </p:txBody>
      </p:sp>
    </p:spTree>
    <p:extLst>
      <p:ext uri="{BB962C8B-B14F-4D97-AF65-F5344CB8AC3E}">
        <p14:creationId xmlns:p14="http://schemas.microsoft.com/office/powerpoint/2010/main" val="743133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a:t>
            </a:fld>
            <a:endParaRPr lang="en-US"/>
          </a:p>
        </p:txBody>
      </p:sp>
    </p:spTree>
    <p:extLst>
      <p:ext uri="{BB962C8B-B14F-4D97-AF65-F5344CB8AC3E}">
        <p14:creationId xmlns:p14="http://schemas.microsoft.com/office/powerpoint/2010/main" val="1977236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took about 2 minutes to fit per model. run on google </a:t>
            </a:r>
            <a:r>
              <a:rPr lang="en-US" dirty="0" err="1"/>
              <a:t>colab</a:t>
            </a:r>
            <a:r>
              <a:rPr lang="en-US" dirty="0"/>
              <a:t>.</a:t>
            </a:r>
          </a:p>
        </p:txBody>
      </p:sp>
      <p:sp>
        <p:nvSpPr>
          <p:cNvPr id="4" name="Slide Number Placeholder 3"/>
          <p:cNvSpPr>
            <a:spLocks noGrp="1"/>
          </p:cNvSpPr>
          <p:nvPr>
            <p:ph type="sldNum" sz="quarter" idx="5"/>
          </p:nvPr>
        </p:nvSpPr>
        <p:spPr/>
        <p:txBody>
          <a:bodyPr/>
          <a:lstStyle/>
          <a:p>
            <a:fld id="{586B4519-0664-4127-892C-285CF39D34B6}" type="slidenum">
              <a:rPr lang="en-US" smtClean="0"/>
              <a:t>12</a:t>
            </a:fld>
            <a:endParaRPr lang="en-US"/>
          </a:p>
        </p:txBody>
      </p:sp>
    </p:spTree>
    <p:extLst>
      <p:ext uri="{BB962C8B-B14F-4D97-AF65-F5344CB8AC3E}">
        <p14:creationId xmlns:p14="http://schemas.microsoft.com/office/powerpoint/2010/main" val="337250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13</a:t>
            </a:fld>
            <a:endParaRPr lang="en-US"/>
          </a:p>
        </p:txBody>
      </p:sp>
    </p:spTree>
    <p:extLst>
      <p:ext uri="{BB962C8B-B14F-4D97-AF65-F5344CB8AC3E}">
        <p14:creationId xmlns:p14="http://schemas.microsoft.com/office/powerpoint/2010/main" val="171745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119"/>
              </a:lnSpc>
              <a:spcBef>
                <a:spcPts val="0"/>
              </a:spcBef>
              <a:spcAft>
                <a:spcPts val="0"/>
              </a:spcAft>
              <a:buClrTx/>
              <a:buSzTx/>
              <a:buFontTx/>
              <a:buNone/>
              <a:tabLst/>
              <a:defRPr/>
            </a:pPr>
            <a:r>
              <a:rPr lang="en-US" dirty="0" err="1">
                <a:solidFill>
                  <a:srgbClr val="121A5D"/>
                </a:solidFill>
                <a:latin typeface="Canva Sans 1"/>
              </a:rPr>
              <a:t>Bg</a:t>
            </a:r>
            <a:r>
              <a:rPr lang="en-US" dirty="0">
                <a:solidFill>
                  <a:srgbClr val="121A5D"/>
                </a:solidFill>
                <a:latin typeface="Canva Sans 1"/>
              </a:rPr>
              <a:t>: Over years, investment firms embraced the new technology and data science to forecast financial market trends. </a:t>
            </a:r>
          </a:p>
          <a:p>
            <a:pPr marL="0" marR="0" lvl="0" indent="0" algn="l" defTabSz="914400" rtl="0" eaLnBrk="1" fontAlgn="auto" latinLnBrk="0" hangingPunct="1">
              <a:lnSpc>
                <a:spcPts val="1119"/>
              </a:lnSpc>
              <a:spcBef>
                <a:spcPts val="0"/>
              </a:spcBef>
              <a:spcAft>
                <a:spcPts val="0"/>
              </a:spcAft>
              <a:buClrTx/>
              <a:buSzTx/>
              <a:buFontTx/>
              <a:buNone/>
              <a:tabLst/>
              <a:defRPr/>
            </a:pPr>
            <a:r>
              <a:rPr lang="en-US" dirty="0">
                <a:solidFill>
                  <a:srgbClr val="121A5D"/>
                </a:solidFill>
                <a:latin typeface="Canva Sans 1"/>
              </a:rPr>
              <a:t>However, most well-known methodologies they use are quantitative analysis. </a:t>
            </a:r>
          </a:p>
          <a:p>
            <a:pPr marL="0" marR="0" lvl="0" indent="0" algn="l" defTabSz="914400" rtl="0" eaLnBrk="1" fontAlgn="auto" latinLnBrk="0" hangingPunct="1">
              <a:lnSpc>
                <a:spcPts val="1119"/>
              </a:lnSpc>
              <a:spcBef>
                <a:spcPts val="0"/>
              </a:spcBef>
              <a:spcAft>
                <a:spcPts val="0"/>
              </a:spcAft>
              <a:buClrTx/>
              <a:buSzTx/>
              <a:buFontTx/>
              <a:buNone/>
              <a:tabLst/>
              <a:defRPr/>
            </a:pPr>
            <a:r>
              <a:rPr lang="en-US" dirty="0">
                <a:solidFill>
                  <a:srgbClr val="121A5D"/>
                </a:solidFill>
                <a:latin typeface="Canva Sans 1"/>
              </a:rPr>
              <a:t>Our curiosity was aroused by Natural Language Processing and would like to find out </a:t>
            </a:r>
          </a:p>
          <a:p>
            <a:pPr marL="0" marR="0" lvl="0" indent="0" algn="l" defTabSz="914400" rtl="0" eaLnBrk="1" fontAlgn="auto" latinLnBrk="0" hangingPunct="1">
              <a:lnSpc>
                <a:spcPts val="1119"/>
              </a:lnSpc>
              <a:spcBef>
                <a:spcPts val="0"/>
              </a:spcBef>
              <a:spcAft>
                <a:spcPts val="0"/>
              </a:spcAft>
              <a:buClrTx/>
              <a:buSzTx/>
              <a:buFontTx/>
              <a:buNone/>
              <a:tabLst/>
              <a:defRPr/>
            </a:pPr>
            <a:r>
              <a:rPr lang="en-US" dirty="0">
                <a:solidFill>
                  <a:srgbClr val="121A5D"/>
                </a:solidFill>
                <a:latin typeface="Canva Sans 1"/>
              </a:rPr>
              <a:t>if incorporate qualitative analysis could be helpful in Financial investment forecasting</a:t>
            </a:r>
          </a:p>
          <a:p>
            <a:pPr marL="0" marR="0" lvl="0" indent="0" algn="l" defTabSz="914400" rtl="0" eaLnBrk="1" fontAlgn="auto" latinLnBrk="0" hangingPunct="1">
              <a:lnSpc>
                <a:spcPts val="1119"/>
              </a:lnSpc>
              <a:spcBef>
                <a:spcPts val="0"/>
              </a:spcBef>
              <a:spcAft>
                <a:spcPts val="0"/>
              </a:spcAft>
              <a:buClrTx/>
              <a:buSzTx/>
              <a:buFontTx/>
              <a:buNone/>
              <a:tabLst/>
              <a:defRPr/>
            </a:pPr>
            <a:endParaRPr lang="en-US" dirty="0">
              <a:solidFill>
                <a:srgbClr val="121A5D"/>
              </a:solidFill>
              <a:latin typeface="Canva Sans 1"/>
            </a:endParaRPr>
          </a:p>
          <a:p>
            <a:r>
              <a:rPr lang="en-US" dirty="0">
                <a:solidFill>
                  <a:srgbClr val="121A5D"/>
                </a:solidFill>
                <a:latin typeface="Canva Sans 1"/>
              </a:rPr>
              <a:t>Obj: Our project aims to enhance stock price prediction by employing a comprehensive </a:t>
            </a:r>
          </a:p>
          <a:p>
            <a:r>
              <a:rPr lang="en-US" dirty="0">
                <a:solidFill>
                  <a:srgbClr val="121A5D"/>
                </a:solidFill>
                <a:latin typeface="Canva Sans 1"/>
              </a:rPr>
              <a:t>quantitative and qualitative approach to create a predictive model. </a:t>
            </a:r>
          </a:p>
          <a:p>
            <a:r>
              <a:rPr lang="en-US" dirty="0">
                <a:solidFill>
                  <a:srgbClr val="121A5D"/>
                </a:solidFill>
                <a:latin typeface="Canva Sans 1"/>
              </a:rPr>
              <a:t>Which allows us to harness the power of ubiquitous data to empower investors of </a:t>
            </a:r>
          </a:p>
          <a:p>
            <a:r>
              <a:rPr lang="en-US" dirty="0">
                <a:solidFill>
                  <a:srgbClr val="121A5D"/>
                </a:solidFill>
                <a:latin typeface="Canva Sans 1"/>
              </a:rPr>
              <a:t>all scales in making more accurate and effective investment decisions.</a:t>
            </a:r>
          </a:p>
          <a:p>
            <a:pPr marL="0" marR="0" lvl="0" indent="0" algn="l" defTabSz="914400" rtl="0" eaLnBrk="1" fontAlgn="auto" latinLnBrk="0" hangingPunct="1">
              <a:lnSpc>
                <a:spcPts val="1119"/>
              </a:lnSpc>
              <a:spcBef>
                <a:spcPts val="0"/>
              </a:spcBef>
              <a:spcAft>
                <a:spcPts val="0"/>
              </a:spcAft>
              <a:buClrTx/>
              <a:buSzTx/>
              <a:buFontTx/>
              <a:buNone/>
              <a:tabLst/>
              <a:defRPr/>
            </a:pPr>
            <a:endParaRPr lang="en-US" dirty="0">
              <a:solidFill>
                <a:srgbClr val="121A5D"/>
              </a:solidFill>
              <a:latin typeface="Canva Sans 1"/>
            </a:endParaRPr>
          </a:p>
          <a:p>
            <a:pPr marL="0" marR="0" lvl="0" indent="0" algn="l" defTabSz="914400" rtl="0" eaLnBrk="1" fontAlgn="auto" latinLnBrk="0" hangingPunct="1">
              <a:lnSpc>
                <a:spcPts val="1119"/>
              </a:lnSpc>
              <a:spcBef>
                <a:spcPts val="0"/>
              </a:spcBef>
              <a:spcAft>
                <a:spcPts val="0"/>
              </a:spcAft>
              <a:buClrTx/>
              <a:buSzTx/>
              <a:buFontTx/>
              <a:buNone/>
              <a:tabLst/>
              <a:defRPr/>
            </a:pPr>
            <a:endParaRPr lang="en-US" dirty="0">
              <a:solidFill>
                <a:srgbClr val="121A5D"/>
              </a:solidFill>
              <a:latin typeface="Canva Sans 1"/>
            </a:endParaRPr>
          </a:p>
          <a:p>
            <a:pPr>
              <a:lnSpc>
                <a:spcPts val="1119"/>
              </a:lnSpc>
            </a:pPr>
            <a:endParaRPr lang="en-US" sz="1200" dirty="0">
              <a:solidFill>
                <a:srgbClr val="121A5D"/>
              </a:solidFill>
              <a:latin typeface="Canva Sans 1"/>
            </a:endParaRPr>
          </a:p>
          <a:p>
            <a:pPr marL="171450" indent="-171450">
              <a:lnSpc>
                <a:spcPts val="1119"/>
              </a:lnSpc>
              <a:buFontTx/>
              <a:buChar char="-"/>
            </a:pPr>
            <a:r>
              <a:rPr lang="en-US" sz="1200" dirty="0">
                <a:solidFill>
                  <a:srgbClr val="121A5D"/>
                </a:solidFill>
                <a:latin typeface="Canva Sans 1"/>
              </a:rPr>
              <a:t>Novel machine learning tools and data availability can be used to study financial market trends.</a:t>
            </a:r>
          </a:p>
          <a:p>
            <a:pPr marL="171450" indent="-171450">
              <a:lnSpc>
                <a:spcPts val="1119"/>
              </a:lnSpc>
              <a:buFontTx/>
              <a:buChar char="-"/>
            </a:pPr>
            <a:r>
              <a:rPr lang="en-US" sz="1200" dirty="0">
                <a:solidFill>
                  <a:srgbClr val="121A5D"/>
                </a:solidFill>
                <a:latin typeface="Canva Sans 1"/>
              </a:rPr>
              <a:t>We forecast stock prices with a deep learning model called Long Short Term Memory networks (LSTM).</a:t>
            </a:r>
          </a:p>
          <a:p>
            <a:pPr marL="171450" indent="-171450">
              <a:lnSpc>
                <a:spcPts val="1119"/>
              </a:lnSpc>
              <a:buFontTx/>
              <a:buChar char="-"/>
            </a:pPr>
            <a:r>
              <a:rPr lang="en-US" sz="1200" dirty="0">
                <a:solidFill>
                  <a:srgbClr val="121A5D"/>
                </a:solidFill>
                <a:latin typeface="Canva Sans 1"/>
              </a:rPr>
              <a:t>Qualitative information is incorporated through sentiment analysis of news headlines</a:t>
            </a:r>
          </a:p>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2</a:t>
            </a:fld>
            <a:endParaRPr lang="en-US"/>
          </a:p>
        </p:txBody>
      </p:sp>
    </p:spTree>
    <p:extLst>
      <p:ext uri="{BB962C8B-B14F-4D97-AF65-F5344CB8AC3E}">
        <p14:creationId xmlns:p14="http://schemas.microsoft.com/office/powerpoint/2010/main" val="291392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4</a:t>
            </a:fld>
            <a:endParaRPr lang="en-US"/>
          </a:p>
        </p:txBody>
      </p:sp>
    </p:spTree>
    <p:extLst>
      <p:ext uri="{BB962C8B-B14F-4D97-AF65-F5344CB8AC3E}">
        <p14:creationId xmlns:p14="http://schemas.microsoft.com/office/powerpoint/2010/main" val="742569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5</a:t>
            </a:fld>
            <a:endParaRPr lang="en-US"/>
          </a:p>
        </p:txBody>
      </p:sp>
    </p:spTree>
    <p:extLst>
      <p:ext uri="{BB962C8B-B14F-4D97-AF65-F5344CB8AC3E}">
        <p14:creationId xmlns:p14="http://schemas.microsoft.com/office/powerpoint/2010/main" val="190780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consistent exposure to risk premiums, as emphasized by the </a:t>
            </a:r>
            <a:r>
              <a:rPr lang="en-US" dirty="0" err="1"/>
              <a:t>Fama</a:t>
            </a:r>
            <a:r>
              <a:rPr lang="en-US" dirty="0"/>
              <a:t>-French model, is taken into consideration. To maintain this concept, we employ a rolling linear regression approach over a 100-trading-day period. This allows us to capture the evolving exposures to each risk premium as our independent variables. We believe that these predictors effectively capture the expected changes in stock prices, while the sentiment analysis of financial news focuses on capturing idiosyncratic risks.</a:t>
            </a:r>
          </a:p>
        </p:txBody>
      </p:sp>
      <p:sp>
        <p:nvSpPr>
          <p:cNvPr id="4" name="Slide Number Placeholder 3"/>
          <p:cNvSpPr>
            <a:spLocks noGrp="1"/>
          </p:cNvSpPr>
          <p:nvPr>
            <p:ph type="sldNum" sz="quarter" idx="5"/>
          </p:nvPr>
        </p:nvSpPr>
        <p:spPr/>
        <p:txBody>
          <a:bodyPr/>
          <a:lstStyle/>
          <a:p>
            <a:fld id="{586B4519-0664-4127-892C-285CF39D34B6}" type="slidenum">
              <a:rPr lang="en-US" smtClean="0"/>
              <a:t>6</a:t>
            </a:fld>
            <a:endParaRPr lang="en-US"/>
          </a:p>
        </p:txBody>
      </p:sp>
    </p:spTree>
    <p:extLst>
      <p:ext uri="{BB962C8B-B14F-4D97-AF65-F5344CB8AC3E}">
        <p14:creationId xmlns:p14="http://schemas.microsoft.com/office/powerpoint/2010/main" val="231594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8</a:t>
            </a:fld>
            <a:endParaRPr lang="en-US"/>
          </a:p>
        </p:txBody>
      </p:sp>
    </p:spTree>
    <p:extLst>
      <p:ext uri="{BB962C8B-B14F-4D97-AF65-F5344CB8AC3E}">
        <p14:creationId xmlns:p14="http://schemas.microsoft.com/office/powerpoint/2010/main" val="26052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factors &amp; sentiment score indicate significant correlation to stock price</a:t>
            </a:r>
          </a:p>
        </p:txBody>
      </p:sp>
      <p:sp>
        <p:nvSpPr>
          <p:cNvPr id="4" name="Slide Number Placeholder 3"/>
          <p:cNvSpPr>
            <a:spLocks noGrp="1"/>
          </p:cNvSpPr>
          <p:nvPr>
            <p:ph type="sldNum" sz="quarter" idx="5"/>
          </p:nvPr>
        </p:nvSpPr>
        <p:spPr/>
        <p:txBody>
          <a:bodyPr/>
          <a:lstStyle/>
          <a:p>
            <a:fld id="{586B4519-0664-4127-892C-285CF39D34B6}" type="slidenum">
              <a:rPr lang="en-US" smtClean="0"/>
              <a:t>9</a:t>
            </a:fld>
            <a:endParaRPr lang="en-US"/>
          </a:p>
        </p:txBody>
      </p:sp>
    </p:spTree>
    <p:extLst>
      <p:ext uri="{BB962C8B-B14F-4D97-AF65-F5344CB8AC3E}">
        <p14:creationId xmlns:p14="http://schemas.microsoft.com/office/powerpoint/2010/main" val="3771696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10</a:t>
            </a:fld>
            <a:endParaRPr lang="en-US"/>
          </a:p>
        </p:txBody>
      </p:sp>
    </p:spTree>
    <p:extLst>
      <p:ext uri="{BB962C8B-B14F-4D97-AF65-F5344CB8AC3E}">
        <p14:creationId xmlns:p14="http://schemas.microsoft.com/office/powerpoint/2010/main" val="75802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11</a:t>
            </a:fld>
            <a:endParaRPr lang="en-US"/>
          </a:p>
        </p:txBody>
      </p:sp>
    </p:spTree>
    <p:extLst>
      <p:ext uri="{BB962C8B-B14F-4D97-AF65-F5344CB8AC3E}">
        <p14:creationId xmlns:p14="http://schemas.microsoft.com/office/powerpoint/2010/main" val="580341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89D43-FF42-BB8C-E8AB-B5697ED39D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EE5AB6-BAB1-2316-3761-0550DD41D4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53C52B-1C46-A93A-709B-4DAC3C83B9E7}"/>
              </a:ext>
            </a:extLst>
          </p:cNvPr>
          <p:cNvSpPr>
            <a:spLocks noGrp="1"/>
          </p:cNvSpPr>
          <p:nvPr>
            <p:ph type="dt" sz="half" idx="10"/>
          </p:nvPr>
        </p:nvSpPr>
        <p:spPr/>
        <p:txBody>
          <a:bodyPr/>
          <a:lstStyle/>
          <a:p>
            <a:fld id="{5AAEE994-5D60-4222-BDEA-CB514524CF96}" type="datetimeFigureOut">
              <a:rPr lang="en-US" smtClean="0"/>
              <a:t>7/24/2023</a:t>
            </a:fld>
            <a:endParaRPr lang="en-US"/>
          </a:p>
        </p:txBody>
      </p:sp>
      <p:sp>
        <p:nvSpPr>
          <p:cNvPr id="5" name="Footer Placeholder 4">
            <a:extLst>
              <a:ext uri="{FF2B5EF4-FFF2-40B4-BE49-F238E27FC236}">
                <a16:creationId xmlns:a16="http://schemas.microsoft.com/office/drawing/2014/main" id="{6C75A5C6-509B-43AA-55F1-F5607B39E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10859-C270-7574-F49A-268F91E3EC70}"/>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260993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6638-B545-ACED-B810-51A651274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C8ECCD-0B7E-9094-F61D-D7A33E2555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907A1-AB6A-EF92-481D-EFE8F3B6BF99}"/>
              </a:ext>
            </a:extLst>
          </p:cNvPr>
          <p:cNvSpPr>
            <a:spLocks noGrp="1"/>
          </p:cNvSpPr>
          <p:nvPr>
            <p:ph type="dt" sz="half" idx="10"/>
          </p:nvPr>
        </p:nvSpPr>
        <p:spPr/>
        <p:txBody>
          <a:bodyPr/>
          <a:lstStyle/>
          <a:p>
            <a:fld id="{5AAEE994-5D60-4222-BDEA-CB514524CF96}" type="datetimeFigureOut">
              <a:rPr lang="en-US" smtClean="0"/>
              <a:t>7/24/2023</a:t>
            </a:fld>
            <a:endParaRPr lang="en-US"/>
          </a:p>
        </p:txBody>
      </p:sp>
      <p:sp>
        <p:nvSpPr>
          <p:cNvPr id="5" name="Footer Placeholder 4">
            <a:extLst>
              <a:ext uri="{FF2B5EF4-FFF2-40B4-BE49-F238E27FC236}">
                <a16:creationId xmlns:a16="http://schemas.microsoft.com/office/drawing/2014/main" id="{1D03C155-207F-14E9-573E-B47D7A1A1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1AC3C-E7EB-DCAC-69F1-E7EBE25984FB}"/>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04564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1EDAE-DF92-4330-1E45-E0044F9534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F49212-F38E-6FCC-880C-8F9281B84F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EE559-9FA6-7DEA-AB11-51F868CD76FC}"/>
              </a:ext>
            </a:extLst>
          </p:cNvPr>
          <p:cNvSpPr>
            <a:spLocks noGrp="1"/>
          </p:cNvSpPr>
          <p:nvPr>
            <p:ph type="dt" sz="half" idx="10"/>
          </p:nvPr>
        </p:nvSpPr>
        <p:spPr/>
        <p:txBody>
          <a:bodyPr/>
          <a:lstStyle/>
          <a:p>
            <a:fld id="{5AAEE994-5D60-4222-BDEA-CB514524CF96}" type="datetimeFigureOut">
              <a:rPr lang="en-US" smtClean="0"/>
              <a:t>7/24/2023</a:t>
            </a:fld>
            <a:endParaRPr lang="en-US"/>
          </a:p>
        </p:txBody>
      </p:sp>
      <p:sp>
        <p:nvSpPr>
          <p:cNvPr id="5" name="Footer Placeholder 4">
            <a:extLst>
              <a:ext uri="{FF2B5EF4-FFF2-40B4-BE49-F238E27FC236}">
                <a16:creationId xmlns:a16="http://schemas.microsoft.com/office/drawing/2014/main" id="{8D724804-A453-8336-B165-B3863D3A7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F5722E-F125-F84F-293D-6C5343B9EDF7}"/>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3702493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5321-FDE3-5753-A641-873FC750A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C03D2E-76AE-5528-A63B-48E596EF58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CE958-32E1-02CB-65C4-894B7678B919}"/>
              </a:ext>
            </a:extLst>
          </p:cNvPr>
          <p:cNvSpPr>
            <a:spLocks noGrp="1"/>
          </p:cNvSpPr>
          <p:nvPr>
            <p:ph type="dt" sz="half" idx="10"/>
          </p:nvPr>
        </p:nvSpPr>
        <p:spPr/>
        <p:txBody>
          <a:bodyPr/>
          <a:lstStyle/>
          <a:p>
            <a:fld id="{5AAEE994-5D60-4222-BDEA-CB514524CF96}" type="datetimeFigureOut">
              <a:rPr lang="en-US" smtClean="0"/>
              <a:t>7/24/2023</a:t>
            </a:fld>
            <a:endParaRPr lang="en-US"/>
          </a:p>
        </p:txBody>
      </p:sp>
      <p:sp>
        <p:nvSpPr>
          <p:cNvPr id="5" name="Footer Placeholder 4">
            <a:extLst>
              <a:ext uri="{FF2B5EF4-FFF2-40B4-BE49-F238E27FC236}">
                <a16:creationId xmlns:a16="http://schemas.microsoft.com/office/drawing/2014/main" id="{332FABBC-B642-B222-62E9-82FF22627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D0697-4FA9-98EE-4345-638AFB4CD8D5}"/>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990107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9365-90A8-EF81-AA57-301BF07593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06241F-A948-FB78-8512-6855070757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15EF6A-4D39-95E0-7A0F-4B0E63021648}"/>
              </a:ext>
            </a:extLst>
          </p:cNvPr>
          <p:cNvSpPr>
            <a:spLocks noGrp="1"/>
          </p:cNvSpPr>
          <p:nvPr>
            <p:ph type="dt" sz="half" idx="10"/>
          </p:nvPr>
        </p:nvSpPr>
        <p:spPr/>
        <p:txBody>
          <a:bodyPr/>
          <a:lstStyle/>
          <a:p>
            <a:fld id="{5AAEE994-5D60-4222-BDEA-CB514524CF96}" type="datetimeFigureOut">
              <a:rPr lang="en-US" smtClean="0"/>
              <a:t>7/24/2023</a:t>
            </a:fld>
            <a:endParaRPr lang="en-US"/>
          </a:p>
        </p:txBody>
      </p:sp>
      <p:sp>
        <p:nvSpPr>
          <p:cNvPr id="5" name="Footer Placeholder 4">
            <a:extLst>
              <a:ext uri="{FF2B5EF4-FFF2-40B4-BE49-F238E27FC236}">
                <a16:creationId xmlns:a16="http://schemas.microsoft.com/office/drawing/2014/main" id="{81712FAB-50CE-175D-0A90-5B682E460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24B96-C3D6-FDCA-4727-91192E122E01}"/>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5201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AB56-00FF-56D4-E60E-B97DA3B4D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CFD958-C039-FE23-A16D-E56E453752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EEF5A8-ADBE-F032-7EB8-A26F91EADA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B4B520-AE61-B613-BFD5-1FAEDB07308E}"/>
              </a:ext>
            </a:extLst>
          </p:cNvPr>
          <p:cNvSpPr>
            <a:spLocks noGrp="1"/>
          </p:cNvSpPr>
          <p:nvPr>
            <p:ph type="dt" sz="half" idx="10"/>
          </p:nvPr>
        </p:nvSpPr>
        <p:spPr/>
        <p:txBody>
          <a:bodyPr/>
          <a:lstStyle/>
          <a:p>
            <a:fld id="{5AAEE994-5D60-4222-BDEA-CB514524CF96}" type="datetimeFigureOut">
              <a:rPr lang="en-US" smtClean="0"/>
              <a:t>7/24/2023</a:t>
            </a:fld>
            <a:endParaRPr lang="en-US"/>
          </a:p>
        </p:txBody>
      </p:sp>
      <p:sp>
        <p:nvSpPr>
          <p:cNvPr id="6" name="Footer Placeholder 5">
            <a:extLst>
              <a:ext uri="{FF2B5EF4-FFF2-40B4-BE49-F238E27FC236}">
                <a16:creationId xmlns:a16="http://schemas.microsoft.com/office/drawing/2014/main" id="{66A00A9A-EB23-7D90-CC71-6B487CFB55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B2745-9A39-57EA-321D-C6E79578F464}"/>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769591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DD90-1F77-9E8F-ED72-820AE74FFF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1D9996-ADDF-7C0E-408F-C409B3B72E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DEF3C-1E14-9E9A-7AE9-5AC558A503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C8D589-B8C3-E8BC-26A6-8B0F548E2B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4F4C8-2048-B55B-D145-407A1CC528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306BA1-7915-14BE-64BF-5633FEC6DB48}"/>
              </a:ext>
            </a:extLst>
          </p:cNvPr>
          <p:cNvSpPr>
            <a:spLocks noGrp="1"/>
          </p:cNvSpPr>
          <p:nvPr>
            <p:ph type="dt" sz="half" idx="10"/>
          </p:nvPr>
        </p:nvSpPr>
        <p:spPr/>
        <p:txBody>
          <a:bodyPr/>
          <a:lstStyle/>
          <a:p>
            <a:fld id="{5AAEE994-5D60-4222-BDEA-CB514524CF96}" type="datetimeFigureOut">
              <a:rPr lang="en-US" smtClean="0"/>
              <a:t>7/24/2023</a:t>
            </a:fld>
            <a:endParaRPr lang="en-US"/>
          </a:p>
        </p:txBody>
      </p:sp>
      <p:sp>
        <p:nvSpPr>
          <p:cNvPr id="8" name="Footer Placeholder 7">
            <a:extLst>
              <a:ext uri="{FF2B5EF4-FFF2-40B4-BE49-F238E27FC236}">
                <a16:creationId xmlns:a16="http://schemas.microsoft.com/office/drawing/2014/main" id="{C3378937-981E-1015-347A-291836082F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D8EC58-EF0E-D790-725C-2BB3BB98581A}"/>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65011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284B-9096-D07E-4105-6606BB5CB9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54C1DB-6AA0-9E92-0F9E-655A8296B90A}"/>
              </a:ext>
            </a:extLst>
          </p:cNvPr>
          <p:cNvSpPr>
            <a:spLocks noGrp="1"/>
          </p:cNvSpPr>
          <p:nvPr>
            <p:ph type="dt" sz="half" idx="10"/>
          </p:nvPr>
        </p:nvSpPr>
        <p:spPr/>
        <p:txBody>
          <a:bodyPr/>
          <a:lstStyle/>
          <a:p>
            <a:fld id="{5AAEE994-5D60-4222-BDEA-CB514524CF96}" type="datetimeFigureOut">
              <a:rPr lang="en-US" smtClean="0"/>
              <a:t>7/24/2023</a:t>
            </a:fld>
            <a:endParaRPr lang="en-US"/>
          </a:p>
        </p:txBody>
      </p:sp>
      <p:sp>
        <p:nvSpPr>
          <p:cNvPr id="4" name="Footer Placeholder 3">
            <a:extLst>
              <a:ext uri="{FF2B5EF4-FFF2-40B4-BE49-F238E27FC236}">
                <a16:creationId xmlns:a16="http://schemas.microsoft.com/office/drawing/2014/main" id="{8A6D0FD1-9709-2353-AC7C-12F6A57354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6FB3EE-6CF4-487C-D441-01A1DA0183BE}"/>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5779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F75AA-8515-8F0F-5A09-F7162355D098}"/>
              </a:ext>
            </a:extLst>
          </p:cNvPr>
          <p:cNvSpPr>
            <a:spLocks noGrp="1"/>
          </p:cNvSpPr>
          <p:nvPr>
            <p:ph type="dt" sz="half" idx="10"/>
          </p:nvPr>
        </p:nvSpPr>
        <p:spPr/>
        <p:txBody>
          <a:bodyPr/>
          <a:lstStyle/>
          <a:p>
            <a:fld id="{5AAEE994-5D60-4222-BDEA-CB514524CF96}" type="datetimeFigureOut">
              <a:rPr lang="en-US" smtClean="0"/>
              <a:t>7/24/2023</a:t>
            </a:fld>
            <a:endParaRPr lang="en-US"/>
          </a:p>
        </p:txBody>
      </p:sp>
      <p:sp>
        <p:nvSpPr>
          <p:cNvPr id="3" name="Footer Placeholder 2">
            <a:extLst>
              <a:ext uri="{FF2B5EF4-FFF2-40B4-BE49-F238E27FC236}">
                <a16:creationId xmlns:a16="http://schemas.microsoft.com/office/drawing/2014/main" id="{58FC5699-C793-9A8B-86AA-FDBBD1BF44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55F97-1B31-D4E3-0854-963626E5B7F7}"/>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49232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B838-A7FB-42DE-F2AA-F9548356D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5ADA90-32EA-9CD0-A31E-F39E78AEF2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7AE3E0-A422-FD4D-F15E-750698946D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1C8BD-B887-4C49-39E2-28F2C5B30629}"/>
              </a:ext>
            </a:extLst>
          </p:cNvPr>
          <p:cNvSpPr>
            <a:spLocks noGrp="1"/>
          </p:cNvSpPr>
          <p:nvPr>
            <p:ph type="dt" sz="half" idx="10"/>
          </p:nvPr>
        </p:nvSpPr>
        <p:spPr/>
        <p:txBody>
          <a:bodyPr/>
          <a:lstStyle/>
          <a:p>
            <a:fld id="{5AAEE994-5D60-4222-BDEA-CB514524CF96}" type="datetimeFigureOut">
              <a:rPr lang="en-US" smtClean="0"/>
              <a:t>7/24/2023</a:t>
            </a:fld>
            <a:endParaRPr lang="en-US"/>
          </a:p>
        </p:txBody>
      </p:sp>
      <p:sp>
        <p:nvSpPr>
          <p:cNvPr id="6" name="Footer Placeholder 5">
            <a:extLst>
              <a:ext uri="{FF2B5EF4-FFF2-40B4-BE49-F238E27FC236}">
                <a16:creationId xmlns:a16="http://schemas.microsoft.com/office/drawing/2014/main" id="{CF68707F-86B1-DDEB-7FDB-B2375B46E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13C59-E05C-993C-5B9A-038046C4C229}"/>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137420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2BC6-937F-60FD-4036-17B0CC52F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45631C-E59E-5CDA-9A73-327A7C5045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91A9F1-5676-74DB-3F4C-260226653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089296-0889-C7CF-D08F-B33105A9922C}"/>
              </a:ext>
            </a:extLst>
          </p:cNvPr>
          <p:cNvSpPr>
            <a:spLocks noGrp="1"/>
          </p:cNvSpPr>
          <p:nvPr>
            <p:ph type="dt" sz="half" idx="10"/>
          </p:nvPr>
        </p:nvSpPr>
        <p:spPr/>
        <p:txBody>
          <a:bodyPr/>
          <a:lstStyle/>
          <a:p>
            <a:fld id="{5AAEE994-5D60-4222-BDEA-CB514524CF96}" type="datetimeFigureOut">
              <a:rPr lang="en-US" smtClean="0"/>
              <a:t>7/24/2023</a:t>
            </a:fld>
            <a:endParaRPr lang="en-US"/>
          </a:p>
        </p:txBody>
      </p:sp>
      <p:sp>
        <p:nvSpPr>
          <p:cNvPr id="6" name="Footer Placeholder 5">
            <a:extLst>
              <a:ext uri="{FF2B5EF4-FFF2-40B4-BE49-F238E27FC236}">
                <a16:creationId xmlns:a16="http://schemas.microsoft.com/office/drawing/2014/main" id="{4FAF0D70-8FFD-6A8F-6E5E-91C899CC4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E509F-020B-140D-1E16-B757C6D54178}"/>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24280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4D852F-B683-1DEF-95DF-6E197A0F42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6134F-1129-38BB-1203-A0C791A70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F7F94-EFCD-7DC2-878B-F2F9941AD2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EE994-5D60-4222-BDEA-CB514524CF96}" type="datetimeFigureOut">
              <a:rPr lang="en-US" smtClean="0"/>
              <a:t>7/24/2023</a:t>
            </a:fld>
            <a:endParaRPr lang="en-US"/>
          </a:p>
        </p:txBody>
      </p:sp>
      <p:sp>
        <p:nvSpPr>
          <p:cNvPr id="5" name="Footer Placeholder 4">
            <a:extLst>
              <a:ext uri="{FF2B5EF4-FFF2-40B4-BE49-F238E27FC236}">
                <a16:creationId xmlns:a16="http://schemas.microsoft.com/office/drawing/2014/main" id="{A3C8805C-08A7-E7E5-D533-05D2833D6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75C4AE-7978-E3B2-DEB5-2FEC0D84C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8E2A1-01F0-4E60-91D7-236B8D4121DF}" type="slidenum">
              <a:rPr lang="en-US" smtClean="0"/>
              <a:t>‹#›</a:t>
            </a:fld>
            <a:endParaRPr lang="en-US"/>
          </a:p>
        </p:txBody>
      </p:sp>
    </p:spTree>
    <p:extLst>
      <p:ext uri="{BB962C8B-B14F-4D97-AF65-F5344CB8AC3E}">
        <p14:creationId xmlns:p14="http://schemas.microsoft.com/office/powerpoint/2010/main" val="1766161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jpeg"/><Relationship Id="rId15" Type="http://schemas.openxmlformats.org/officeDocument/2006/relationships/image" Target="../media/image12.svg"/><Relationship Id="rId10" Type="http://schemas.openxmlformats.org/officeDocument/2006/relationships/image" Target="../media/image7.png"/><Relationship Id="rId19"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6.jpe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32.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8.png"/><Relationship Id="rId1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8.png"/><Relationship Id="rId17" Type="http://schemas.openxmlformats.org/officeDocument/2006/relationships/image" Target="../media/image40.png"/><Relationship Id="rId2" Type="http://schemas.openxmlformats.org/officeDocument/2006/relationships/image" Target="../media/image7.png"/><Relationship Id="rId16" Type="http://schemas.openxmlformats.org/officeDocument/2006/relationships/image" Target="../media/image20.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39.png"/><Relationship Id="rId10" Type="http://schemas.openxmlformats.org/officeDocument/2006/relationships/image" Target="../media/image15.pn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43.jpe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42.jpe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6.jpeg"/><Relationship Id="rId11" Type="http://schemas.openxmlformats.org/officeDocument/2006/relationships/image" Target="../media/image11.png"/><Relationship Id="rId5" Type="http://schemas.openxmlformats.org/officeDocument/2006/relationships/image" Target="../media/image45.jpe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4.jpeg"/><Relationship Id="rId9" Type="http://schemas.openxmlformats.org/officeDocument/2006/relationships/image" Target="../media/image9.png"/><Relationship Id="rId14" Type="http://schemas.openxmlformats.org/officeDocument/2006/relationships/image" Target="../media/image14.sv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5.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47.png"/><Relationship Id="rId4" Type="http://schemas.openxmlformats.org/officeDocument/2006/relationships/image" Target="../media/image9.png"/><Relationship Id="rId9" Type="http://schemas.openxmlformats.org/officeDocument/2006/relationships/image" Target="../media/image14.sv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4.sv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43.jpe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42.jpe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6.jpeg"/><Relationship Id="rId11" Type="http://schemas.openxmlformats.org/officeDocument/2006/relationships/image" Target="../media/image11.png"/><Relationship Id="rId5" Type="http://schemas.openxmlformats.org/officeDocument/2006/relationships/image" Target="../media/image45.jpe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4.jpeg"/><Relationship Id="rId9" Type="http://schemas.openxmlformats.org/officeDocument/2006/relationships/image" Target="../media/image9.png"/><Relationship Id="rId14" Type="http://schemas.openxmlformats.org/officeDocument/2006/relationships/image" Target="../media/image14.sv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48.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3.xml"/><Relationship Id="rId16"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jpe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4.svg"/><Relationship Id="rId9" Type="http://schemas.openxmlformats.org/officeDocument/2006/relationships/image" Target="../media/image10.sv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3.png"/><Relationship Id="rId5" Type="http://schemas.openxmlformats.org/officeDocument/2006/relationships/image" Target="../media/image3.png"/><Relationship Id="rId15" Type="http://schemas.openxmlformats.org/officeDocument/2006/relationships/image" Target="../media/image25.pn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5.xml"/><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3.png"/><Relationship Id="rId5" Type="http://schemas.openxmlformats.org/officeDocument/2006/relationships/image" Target="../media/image3.png"/><Relationship Id="rId15" Type="http://schemas.openxmlformats.org/officeDocument/2006/relationships/image" Target="../media/image26.jpe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 Id="rId1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9.pn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0.svg"/><Relationship Id="rId5" Type="http://schemas.openxmlformats.org/officeDocument/2006/relationships/image" Target="../media/image8.sv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6.xml"/><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png"/><Relationship Id="rId5" Type="http://schemas.openxmlformats.org/officeDocument/2006/relationships/image" Target="../media/image3.png"/><Relationship Id="rId15" Type="http://schemas.openxmlformats.org/officeDocument/2006/relationships/image" Target="../media/image15.png"/><Relationship Id="rId10" Type="http://schemas.openxmlformats.org/officeDocument/2006/relationships/image" Target="../media/image10.svg"/><Relationship Id="rId4" Type="http://schemas.microsoft.com/office/2007/relationships/hdphoto" Target="../media/hdphoto1.wdp"/><Relationship Id="rId9" Type="http://schemas.openxmlformats.org/officeDocument/2006/relationships/image" Target="../media/image9.png"/><Relationship Id="rId14"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534836" y="1516258"/>
            <a:ext cx="6594081" cy="1923604"/>
          </a:xfrm>
          <a:prstGeom prst="rect">
            <a:avLst/>
          </a:prstGeom>
        </p:spPr>
        <p:txBody>
          <a:bodyPr wrap="square" lIns="0" tIns="0" rIns="0" bIns="0" rtlCol="0" anchor="t">
            <a:spAutoFit/>
          </a:bodyPr>
          <a:lstStyle/>
          <a:p>
            <a:pPr>
              <a:lnSpc>
                <a:spcPts val="5000"/>
              </a:lnSpc>
            </a:pPr>
            <a:r>
              <a:rPr lang="en-US" sz="4200" b="1" dirty="0">
                <a:solidFill>
                  <a:srgbClr val="717EEE"/>
                </a:solidFill>
                <a:latin typeface="Canva Sans 1 Bold"/>
              </a:rPr>
              <a:t>Deep Learning and </a:t>
            </a:r>
          </a:p>
          <a:p>
            <a:pPr>
              <a:lnSpc>
                <a:spcPts val="5000"/>
              </a:lnSpc>
            </a:pPr>
            <a:r>
              <a:rPr lang="en-US" sz="4200" b="1" dirty="0">
                <a:solidFill>
                  <a:srgbClr val="717EEE"/>
                </a:solidFill>
                <a:latin typeface="Canva Sans 1 Bold"/>
              </a:rPr>
              <a:t>Sentiment Analysis </a:t>
            </a:r>
          </a:p>
          <a:p>
            <a:pPr>
              <a:lnSpc>
                <a:spcPts val="5000"/>
              </a:lnSpc>
            </a:pPr>
            <a:r>
              <a:rPr lang="en-US" sz="4200" b="1" dirty="0">
                <a:solidFill>
                  <a:srgbClr val="717EEE"/>
                </a:solidFill>
                <a:latin typeface="Canva Sans 1 Bold"/>
              </a:rPr>
              <a:t>for Stock Price Forecasting</a:t>
            </a:r>
          </a:p>
        </p:txBody>
      </p:sp>
      <p:grpSp>
        <p:nvGrpSpPr>
          <p:cNvPr id="26" name="Group 25">
            <a:extLst>
              <a:ext uri="{FF2B5EF4-FFF2-40B4-BE49-F238E27FC236}">
                <a16:creationId xmlns:a16="http://schemas.microsoft.com/office/drawing/2014/main" id="{0375F0BF-18A0-1945-9CFF-519619B44FBD}"/>
              </a:ext>
            </a:extLst>
          </p:cNvPr>
          <p:cNvGrpSpPr>
            <a:grpSpLocks noGrp="1" noUngrp="1" noRot="1" noMove="1" noResize="1"/>
          </p:cNvGrpSpPr>
          <p:nvPr/>
        </p:nvGrpSpPr>
        <p:grpSpPr>
          <a:xfrm>
            <a:off x="-2089146" y="-2387942"/>
            <a:ext cx="15484353" cy="10689349"/>
            <a:chOff x="-2089146" y="-2387942"/>
            <a:chExt cx="15484353" cy="10689349"/>
          </a:xfrm>
        </p:grpSpPr>
        <p:grpSp>
          <p:nvGrpSpPr>
            <p:cNvPr id="2" name="Group 2"/>
            <p:cNvGrpSpPr>
              <a:grpSpLocks noGrp="1" noUngrp="1" noRot="1" noChangeAspect="1" noMove="1" noResize="1"/>
            </p:cNvGrpSpPr>
            <p:nvPr/>
          </p:nvGrpSpPr>
          <p:grpSpPr>
            <a:xfrm>
              <a:off x="6123315" y="2843581"/>
              <a:ext cx="3251135" cy="3251123"/>
              <a:chOff x="0" y="0"/>
              <a:chExt cx="6350000" cy="6349975"/>
            </a:xfrm>
            <a:blipFill dpi="0" rotWithShape="1">
              <a:blip r:embed="rId3">
                <a:extLst>
                  <a:ext uri="{BEBA8EAE-BF5A-486C-A8C5-ECC9F3942E4B}">
                    <a14:imgProps xmlns:a14="http://schemas.microsoft.com/office/drawing/2010/main">
                      <a14:imgLayer r:embed="rId4">
                        <a14:imgEffect>
                          <a14:sharpenSoften/>
                        </a14:imgEffect>
                        <a14:imgEffect>
                          <a14:colorTemperature colorTemp="5900"/>
                        </a14:imgEffect>
                        <a14:imgEffect>
                          <a14:brightnessContrast bright="20000"/>
                        </a14:imgEffect>
                      </a14:imgLayer>
                    </a14:imgProps>
                  </a:ext>
                  <a:ext uri="{28A0092B-C50C-407E-A947-70E740481C1C}">
                    <a14:useLocalDpi xmlns:a14="http://schemas.microsoft.com/office/drawing/2010/main" val="0"/>
                  </a:ext>
                </a:extLst>
              </a:blip>
              <a:srcRect/>
              <a:stretch>
                <a:fillRect/>
              </a:stretch>
            </a:blipFill>
          </p:grpSpPr>
          <p:sp>
            <p:nvSpPr>
              <p:cNvPr id="3" name="Freeform 3"/>
              <p:cNvSpPr>
                <a:spLocks noGrp="1" noRot="1" noMove="1" noResize="1" noEditPoints="1" noAdjustHandles="1" noChangeArrowheads="1" noChangeShapeType="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dirty="0"/>
              </a:p>
            </p:txBody>
          </p:sp>
        </p:grpSp>
        <p:grpSp>
          <p:nvGrpSpPr>
            <p:cNvPr id="4" name="Group 4"/>
            <p:cNvGrpSpPr>
              <a:grpSpLocks noGrp="1" noUngrp="1" noRot="1" noChangeAspect="1" noMove="1" noResize="1"/>
            </p:cNvGrpSpPr>
            <p:nvPr/>
          </p:nvGrpSpPr>
          <p:grpSpPr>
            <a:xfrm>
              <a:off x="8849254" y="415919"/>
              <a:ext cx="2704640" cy="2704629"/>
              <a:chOff x="0" y="0"/>
              <a:chExt cx="6350000" cy="6349975"/>
            </a:xfrm>
          </p:grpSpPr>
          <p:sp>
            <p:nvSpPr>
              <p:cNvPr id="5" name="Freeform 5"/>
              <p:cNvSpPr>
                <a:spLocks noGrp="1" noRot="1" noMove="1" noResize="1" noEditPoints="1" noAdjustHandles="1" noChangeArrowheads="1" noChangeShapeType="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3664" r="-23664"/>
                </a:stretch>
              </a:blipFill>
            </p:spPr>
          </p:sp>
        </p:grpSp>
        <p:sp>
          <p:nvSpPr>
            <p:cNvPr id="6" name="Freeform 6"/>
            <p:cNvSpPr>
              <a:spLocks noGrp="1" noRot="1" noMove="1" noResize="1" noEditPoints="1" noAdjustHandles="1" noChangeArrowheads="1" noChangeShapeType="1"/>
            </p:cNvSpPr>
            <p:nvPr/>
          </p:nvSpPr>
          <p:spPr>
            <a:xfrm>
              <a:off x="5544869" y="-13716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a:grpSpLocks noGrp="1" noUngrp="1" noRot="1" noChangeAspect="1" noMove="1" noResize="1"/>
            </p:cNvGrpSpPr>
            <p:nvPr/>
          </p:nvGrpSpPr>
          <p:grpSpPr>
            <a:xfrm>
              <a:off x="6256086" y="544505"/>
              <a:ext cx="1933117" cy="1933110"/>
              <a:chOff x="0" y="0"/>
              <a:chExt cx="6350000" cy="6349975"/>
            </a:xfrm>
          </p:grpSpPr>
          <p:sp>
            <p:nvSpPr>
              <p:cNvPr id="8" name="Freeform 8"/>
              <p:cNvSpPr>
                <a:spLocks noGrp="1" noRot="1" noMove="1" noResize="1" noEditPoints="1" noAdjustHandles="1" noChangeArrowheads="1" noChangeShapeType="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666" r="-16666"/>
                </a:stretch>
              </a:blipFill>
            </p:spPr>
          </p:sp>
        </p:grpSp>
        <p:grpSp>
          <p:nvGrpSpPr>
            <p:cNvPr id="9" name="Group 9"/>
            <p:cNvGrpSpPr>
              <a:grpSpLocks noGrp="1" noUngrp="1" noRot="1" noChangeAspect="1" noMove="1" noResize="1"/>
            </p:cNvGrpSpPr>
            <p:nvPr/>
          </p:nvGrpSpPr>
          <p:grpSpPr>
            <a:xfrm>
              <a:off x="9726876" y="3696158"/>
              <a:ext cx="2201007" cy="2200999"/>
              <a:chOff x="0" y="0"/>
              <a:chExt cx="6350000" cy="6349975"/>
            </a:xfrm>
          </p:grpSpPr>
          <p:sp>
            <p:nvSpPr>
              <p:cNvPr id="10" name="Freeform 10"/>
              <p:cNvSpPr>
                <a:spLocks noGrp="1" noRot="1" noMove="1" noResize="1" noEditPoints="1" noAdjustHandles="1" noChangeArrowheads="1" noChangeShapeType="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38888" r="-38888"/>
                </a:stretch>
              </a:blipFill>
            </p:spPr>
          </p:sp>
        </p:grpSp>
        <p:sp>
          <p:nvSpPr>
            <p:cNvPr id="12" name="Freeform 1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3" name="Freeform 13"/>
            <p:cNvSpPr>
              <a:spLocks noGrp="1" noRot="1" noMove="1" noResize="1" noEditPoints="1" noAdjustHandles="1" noChangeArrowheads="1" noChangeShapeType="1"/>
            </p:cNvSpPr>
            <p:nvPr/>
          </p:nvSpPr>
          <p:spPr>
            <a:xfrm>
              <a:off x="7816798" y="4831826"/>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nvGrpSpPr>
            <p:cNvPr id="14" name="Group 14"/>
            <p:cNvGrpSpPr>
              <a:grpSpLocks noGrp="1" noUngrp="1" noRot="1" noMove="1" noResize="1"/>
            </p:cNvGrpSpPr>
            <p:nvPr/>
          </p:nvGrpSpPr>
          <p:grpSpPr>
            <a:xfrm rot="4229437">
              <a:off x="4929726" y="-4052076"/>
              <a:ext cx="6801348" cy="10129615"/>
              <a:chOff x="-426380" y="2066775"/>
              <a:chExt cx="13602698" cy="20259229"/>
            </a:xfrm>
          </p:grpSpPr>
          <p:sp>
            <p:nvSpPr>
              <p:cNvPr id="15" name="Freeform 15"/>
              <p:cNvSpPr>
                <a:spLocks noGrp="1" noRot="1" noMove="1" noResize="1" noEditPoints="1" noAdjustHandles="1" noChangeArrowheads="1" noChangeShapeType="1"/>
              </p:cNvSpPr>
              <p:nvPr/>
            </p:nvSpPr>
            <p:spPr>
              <a:xfrm>
                <a:off x="1614278" y="8122966"/>
                <a:ext cx="7591615"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sp>
            <p:nvSpPr>
              <p:cNvPr id="16" name="Freeform 16"/>
              <p:cNvSpPr>
                <a:spLocks noGrp="1" noRot="1" noMove="1" noResize="1" noEditPoints="1" noAdjustHandles="1" noChangeArrowheads="1" noChangeShapeType="1"/>
              </p:cNvSpPr>
              <p:nvPr/>
            </p:nvSpPr>
            <p:spPr>
              <a:xfrm>
                <a:off x="5584701" y="2066775"/>
                <a:ext cx="7591617"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7" name="Freeform 17"/>
              <p:cNvSpPr>
                <a:spLocks noGrp="1" noRot="1" noMove="1" noResize="1" noEditPoints="1" noAdjustHandles="1" noChangeArrowheads="1" noChangeShapeType="1"/>
              </p:cNvSpPr>
              <p:nvPr/>
            </p:nvSpPr>
            <p:spPr>
              <a:xfrm>
                <a:off x="-426380" y="14734388"/>
                <a:ext cx="7591617"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6">
                  <a:alphaModFix amt="19999"/>
                  <a:extLst>
                    <a:ext uri="{96DAC541-7B7A-43D3-8B79-37D633B846F1}">
                      <asvg:svgBlip xmlns:asvg="http://schemas.microsoft.com/office/drawing/2016/SVG/main" r:embed="rId17"/>
                    </a:ext>
                  </a:extLst>
                </a:blip>
                <a:stretch>
                  <a:fillRect/>
                </a:stretch>
              </a:blipFill>
            </p:spPr>
          </p:sp>
        </p:grpSp>
        <p:grpSp>
          <p:nvGrpSpPr>
            <p:cNvPr id="18" name="Group 18"/>
            <p:cNvGrpSpPr>
              <a:grpSpLocks noGrp="1" noUngrp="1" noRot="1" noMove="1" noResize="1"/>
            </p:cNvGrpSpPr>
            <p:nvPr/>
          </p:nvGrpSpPr>
          <p:grpSpPr>
            <a:xfrm rot="4229437">
              <a:off x="-370491" y="1090039"/>
              <a:ext cx="5973763" cy="8149211"/>
              <a:chOff x="1316084" y="-8666245"/>
              <a:chExt cx="11947525" cy="16298422"/>
            </a:xfrm>
          </p:grpSpPr>
          <p:sp>
            <p:nvSpPr>
              <p:cNvPr id="19" name="Freeform 19"/>
              <p:cNvSpPr>
                <a:spLocks noGrp="1" noRot="1" noMove="1" noResize="1" noEditPoints="1" noAdjustHandles="1" noChangeArrowheads="1" noChangeShapeType="1"/>
              </p:cNvSpPr>
              <p:nvPr/>
            </p:nvSpPr>
            <p:spPr>
              <a:xfrm>
                <a:off x="3672411" y="-8666245"/>
                <a:ext cx="7591617"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sp>
            <p:nvSpPr>
              <p:cNvPr id="20" name="Freeform 20"/>
              <p:cNvSpPr>
                <a:spLocks noGrp="1" noRot="1" noMove="1" noResize="1" noEditPoints="1" noAdjustHandles="1" noChangeArrowheads="1" noChangeShapeType="1"/>
              </p:cNvSpPr>
              <p:nvPr/>
            </p:nvSpPr>
            <p:spPr>
              <a:xfrm>
                <a:off x="1316084" y="40561"/>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1" name="Freeform 21"/>
              <p:cNvSpPr>
                <a:spLocks noGrp="1" noRot="1" noMove="1" noResize="1" noEditPoints="1" noAdjustHandles="1" noChangeArrowheads="1" noChangeShapeType="1"/>
              </p:cNvSpPr>
              <p:nvPr/>
            </p:nvSpPr>
            <p:spPr>
              <a:xfrm>
                <a:off x="5671994" y="-3374831"/>
                <a:ext cx="7591615"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6">
                  <a:alphaModFix amt="19999"/>
                  <a:extLst>
                    <a:ext uri="{96DAC541-7B7A-43D3-8B79-37D633B846F1}">
                      <asvg:svgBlip xmlns:asvg="http://schemas.microsoft.com/office/drawing/2016/SVG/main" r:embed="rId17"/>
                    </a:ext>
                  </a:extLst>
                </a:blip>
                <a:stretch>
                  <a:fillRect/>
                </a:stretch>
              </a:blipFill>
            </p:spPr>
          </p:sp>
        </p:grpSp>
        <p:sp>
          <p:nvSpPr>
            <p:cNvPr id="22" name="Freeform 22"/>
            <p:cNvSpPr>
              <a:spLocks noGrp="1" noRot="1" noMove="1" noResize="1" noEditPoints="1" noAdjustHandles="1" noChangeArrowheads="1" noChangeShapeType="1"/>
            </p:cNvSpPr>
            <p:nvPr/>
          </p:nvSpPr>
          <p:spPr>
            <a:xfrm>
              <a:off x="-435579" y="5617721"/>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3" name="Freeform 23"/>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4" name="Freeform 24"/>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5" name="TextBox 11">
            <a:extLst>
              <a:ext uri="{FF2B5EF4-FFF2-40B4-BE49-F238E27FC236}">
                <a16:creationId xmlns:a16="http://schemas.microsoft.com/office/drawing/2014/main" id="{A9C4995C-D9AE-EC07-71EB-9E3581313118}"/>
              </a:ext>
            </a:extLst>
          </p:cNvPr>
          <p:cNvSpPr txBox="1"/>
          <p:nvPr/>
        </p:nvSpPr>
        <p:spPr>
          <a:xfrm>
            <a:off x="585879" y="5574505"/>
            <a:ext cx="7679505" cy="516552"/>
          </a:xfrm>
          <a:prstGeom prst="rect">
            <a:avLst/>
          </a:prstGeom>
        </p:spPr>
        <p:txBody>
          <a:bodyPr wrap="square" lIns="0" tIns="0" rIns="0" bIns="0" rtlCol="0" anchor="t">
            <a:spAutoFit/>
          </a:bodyPr>
          <a:lstStyle/>
          <a:p>
            <a:pPr>
              <a:lnSpc>
                <a:spcPts val="2000"/>
              </a:lnSpc>
            </a:pPr>
            <a:r>
              <a:rPr lang="en-US" sz="2000" dirty="0">
                <a:solidFill>
                  <a:srgbClr val="243762"/>
                </a:solidFill>
                <a:latin typeface="Canva Sans 1 Bold"/>
              </a:rPr>
              <a:t>Amber Lee, Wafer Hsu, Cindy Zhang, </a:t>
            </a:r>
            <a:r>
              <a:rPr lang="en-US" sz="2000" dirty="0" err="1">
                <a:solidFill>
                  <a:srgbClr val="243762"/>
                </a:solidFill>
                <a:latin typeface="Canva Sans 1 Bold"/>
              </a:rPr>
              <a:t>Hejia</a:t>
            </a:r>
            <a:r>
              <a:rPr lang="en-US" sz="2000" dirty="0">
                <a:solidFill>
                  <a:srgbClr val="243762"/>
                </a:solidFill>
                <a:latin typeface="Canva Sans 1 Bold"/>
              </a:rPr>
              <a:t> Zhang, </a:t>
            </a:r>
          </a:p>
          <a:p>
            <a:pPr>
              <a:lnSpc>
                <a:spcPts val="2000"/>
              </a:lnSpc>
            </a:pPr>
            <a:r>
              <a:rPr lang="en-US" sz="2000" dirty="0">
                <a:solidFill>
                  <a:srgbClr val="243762"/>
                </a:solidFill>
                <a:latin typeface="Canva Sans 1 Bold"/>
              </a:rPr>
              <a:t>Oretha </a:t>
            </a:r>
            <a:r>
              <a:rPr lang="en-US" sz="2000" dirty="0" err="1">
                <a:solidFill>
                  <a:srgbClr val="243762"/>
                </a:solidFill>
                <a:latin typeface="Canva Sans 1 Bold"/>
              </a:rPr>
              <a:t>Domfeh</a:t>
            </a:r>
            <a:r>
              <a:rPr lang="en-US" sz="2000" dirty="0">
                <a:solidFill>
                  <a:srgbClr val="243762"/>
                </a:solidFill>
                <a:latin typeface="Canva Sans 1 Bold"/>
              </a:rPr>
              <a:t> (TA)</a:t>
            </a:r>
          </a:p>
        </p:txBody>
      </p:sp>
    </p:spTree>
    <p:extLst>
      <p:ext uri="{BB962C8B-B14F-4D97-AF65-F5344CB8AC3E}">
        <p14:creationId xmlns:p14="http://schemas.microsoft.com/office/powerpoint/2010/main" val="2596210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4BE635-C468-5005-AE6E-2BA4512EEB42}"/>
              </a:ext>
            </a:extLst>
          </p:cNvPr>
          <p:cNvPicPr>
            <a:picLocks noChangeAspect="1"/>
          </p:cNvPicPr>
          <p:nvPr/>
        </p:nvPicPr>
        <p:blipFill>
          <a:blip r:embed="rId3"/>
          <a:stretch>
            <a:fillRect/>
          </a:stretch>
        </p:blipFill>
        <p:spPr>
          <a:xfrm>
            <a:off x="7716272" y="4208955"/>
            <a:ext cx="2524477" cy="2324424"/>
          </a:xfrm>
          <a:prstGeom prst="rect">
            <a:avLst/>
          </a:prstGeom>
        </p:spPr>
      </p:pic>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Rectangle 11">
            <a:extLst>
              <a:ext uri="{FF2B5EF4-FFF2-40B4-BE49-F238E27FC236}">
                <a16:creationId xmlns:a16="http://schemas.microsoft.com/office/drawing/2014/main" id="{9556C146-F770-D2B1-2112-2BC63C1A5DF8}"/>
              </a:ext>
            </a:extLst>
          </p:cNvPr>
          <p:cNvSpPr/>
          <p:nvPr/>
        </p:nvSpPr>
        <p:spPr>
          <a:xfrm>
            <a:off x="8382915" y="4860057"/>
            <a:ext cx="1758835" cy="1641426"/>
          </a:xfrm>
          <a:prstGeom prst="rect">
            <a:avLst/>
          </a:prstGeom>
          <a:noFill/>
          <a:ln w="19050">
            <a:solidFill>
              <a:srgbClr val="717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B46174C-7532-219F-D6D2-66471111EAF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4814" b="47436"/>
          <a:stretch/>
        </p:blipFill>
        <p:spPr bwMode="auto">
          <a:xfrm>
            <a:off x="729147" y="1088949"/>
            <a:ext cx="7781503" cy="27813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7BAF2E2-0771-38A6-C7DE-FB36B96A66D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52251" r="32227"/>
          <a:stretch/>
        </p:blipFill>
        <p:spPr bwMode="auto">
          <a:xfrm>
            <a:off x="1654027" y="3950716"/>
            <a:ext cx="5201346"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8">
            <a:extLst>
              <a:ext uri="{FF2B5EF4-FFF2-40B4-BE49-F238E27FC236}">
                <a16:creationId xmlns:a16="http://schemas.microsoft.com/office/drawing/2014/main" id="{A0E6386F-4F32-B13B-DEE0-77C67FBC1367}"/>
              </a:ext>
            </a:extLst>
          </p:cNvPr>
          <p:cNvSpPr txBox="1"/>
          <p:nvPr/>
        </p:nvSpPr>
        <p:spPr>
          <a:xfrm>
            <a:off x="0" y="497932"/>
            <a:ext cx="12192000" cy="410433"/>
          </a:xfrm>
          <a:prstGeom prst="rect">
            <a:avLst/>
          </a:prstGeom>
        </p:spPr>
        <p:txBody>
          <a:bodyPr wrap="square" lIns="0" tIns="0" rIns="0" bIns="0" rtlCol="0" anchor="t">
            <a:spAutoFit/>
          </a:bodyPr>
          <a:lstStyle/>
          <a:p>
            <a:pPr algn="ctr">
              <a:lnSpc>
                <a:spcPts val="2987"/>
              </a:lnSpc>
            </a:pPr>
            <a:r>
              <a:rPr lang="en-US" sz="3600" b="1" dirty="0">
                <a:solidFill>
                  <a:srgbClr val="121A5D"/>
                </a:solidFill>
                <a:latin typeface="Canva Sans 1 Bold"/>
              </a:rPr>
              <a:t>Random Forest</a:t>
            </a:r>
          </a:p>
        </p:txBody>
      </p:sp>
    </p:spTree>
    <p:extLst>
      <p:ext uri="{BB962C8B-B14F-4D97-AF65-F5344CB8AC3E}">
        <p14:creationId xmlns:p14="http://schemas.microsoft.com/office/powerpoint/2010/main" val="322098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0" y="444500"/>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Long Short-Term Memory Networks</a:t>
            </a:r>
          </a:p>
        </p:txBody>
      </p:sp>
      <p:grpSp>
        <p:nvGrpSpPr>
          <p:cNvPr id="154" name="Group 153">
            <a:extLst>
              <a:ext uri="{FF2B5EF4-FFF2-40B4-BE49-F238E27FC236}">
                <a16:creationId xmlns:a16="http://schemas.microsoft.com/office/drawing/2014/main" id="{BD1CB345-9F8C-5799-19A2-E2D880285973}"/>
              </a:ext>
            </a:extLst>
          </p:cNvPr>
          <p:cNvGrpSpPr/>
          <p:nvPr/>
        </p:nvGrpSpPr>
        <p:grpSpPr>
          <a:xfrm>
            <a:off x="5989947" y="1599545"/>
            <a:ext cx="5087713" cy="2117084"/>
            <a:chOff x="768088" y="1066035"/>
            <a:chExt cx="4365473" cy="2117084"/>
          </a:xfrm>
        </p:grpSpPr>
        <p:sp>
          <p:nvSpPr>
            <p:cNvPr id="25" name="TextBox 25"/>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solidFill>
                  <a:srgbClr val="212EAB"/>
                </a:solidFill>
              </a:endParaRPr>
            </a:p>
          </p:txBody>
        </p:sp>
        <p:sp>
          <p:nvSpPr>
            <p:cNvPr id="99" name="TextBox 99"/>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212EAB"/>
                  </a:solidFill>
                  <a:latin typeface="Canva Sans 1 Bold"/>
                </a:rPr>
                <a:t>What are LSTMs?</a:t>
              </a:r>
            </a:p>
          </p:txBody>
        </p:sp>
        <p:sp>
          <p:nvSpPr>
            <p:cNvPr id="153" name="TextBox 33">
              <a:extLst>
                <a:ext uri="{FF2B5EF4-FFF2-40B4-BE49-F238E27FC236}">
                  <a16:creationId xmlns:a16="http://schemas.microsoft.com/office/drawing/2014/main" id="{80AAB4BB-FC24-2A1B-B463-46A46D834F7C}"/>
                </a:ext>
              </a:extLst>
            </p:cNvPr>
            <p:cNvSpPr txBox="1"/>
            <p:nvPr/>
          </p:nvSpPr>
          <p:spPr>
            <a:xfrm>
              <a:off x="858979" y="1427231"/>
              <a:ext cx="4274582" cy="1723549"/>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212EAB"/>
                  </a:solidFill>
                  <a:latin typeface="Canva Sans 1"/>
                </a:rPr>
                <a:t>LSTM networks are a type of recurrent neural networks, which contain cycles within the network activations to store contextual information. They take a sequence as input, making them appropriate for time series data.</a:t>
              </a:r>
            </a:p>
            <a:p>
              <a:pPr marL="285750" indent="-285750">
                <a:buFont typeface="Arial" panose="020B0604020202020204" pitchFamily="34" charset="0"/>
                <a:buChar char="•"/>
              </a:pPr>
              <a:r>
                <a:rPr lang="en-US" sz="1400" dirty="0">
                  <a:solidFill>
                    <a:srgbClr val="212EAB"/>
                  </a:solidFill>
                  <a:latin typeface="Canva Sans 1"/>
                </a:rPr>
                <a:t>A LSTM unit is comprised of a cell and three gates for input, forgetting, and output. The cell is for memory, and the three gates regulates the memory.</a:t>
              </a:r>
            </a:p>
          </p:txBody>
        </p:sp>
      </p:grpSp>
      <p:pic>
        <p:nvPicPr>
          <p:cNvPr id="10242" name="Picture 2">
            <a:extLst>
              <a:ext uri="{FF2B5EF4-FFF2-40B4-BE49-F238E27FC236}">
                <a16:creationId xmlns:a16="http://schemas.microsoft.com/office/drawing/2014/main" id="{832D755B-2200-F426-E50D-CE9C1B1FE2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4671" y="1245572"/>
            <a:ext cx="4861876" cy="265193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122DC59-4493-61AD-C6F4-52EA54BC4BA8}"/>
              </a:ext>
            </a:extLst>
          </p:cNvPr>
          <p:cNvGrpSpPr/>
          <p:nvPr/>
        </p:nvGrpSpPr>
        <p:grpSpPr>
          <a:xfrm>
            <a:off x="1044849" y="4393897"/>
            <a:ext cx="3208308" cy="1481776"/>
            <a:chOff x="770498" y="1066035"/>
            <a:chExt cx="3208308" cy="2117084"/>
          </a:xfrm>
        </p:grpSpPr>
        <p:sp>
          <p:nvSpPr>
            <p:cNvPr id="13" name="TextBox 25">
              <a:extLst>
                <a:ext uri="{FF2B5EF4-FFF2-40B4-BE49-F238E27FC236}">
                  <a16:creationId xmlns:a16="http://schemas.microsoft.com/office/drawing/2014/main" id="{DDDB46AA-C806-6964-C7BF-D7CDDA87AA11}"/>
                </a:ext>
              </a:extLst>
            </p:cNvPr>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solidFill>
                  <a:srgbClr val="212EAB"/>
                </a:solidFill>
              </a:endParaRPr>
            </a:p>
          </p:txBody>
        </p:sp>
        <p:sp>
          <p:nvSpPr>
            <p:cNvPr id="14" name="TextBox 99">
              <a:extLst>
                <a:ext uri="{FF2B5EF4-FFF2-40B4-BE49-F238E27FC236}">
                  <a16:creationId xmlns:a16="http://schemas.microsoft.com/office/drawing/2014/main" id="{83839076-7B41-18F0-45CF-82CEE95402CD}"/>
                </a:ext>
              </a:extLst>
            </p:cNvPr>
            <p:cNvSpPr txBox="1"/>
            <p:nvPr/>
          </p:nvSpPr>
          <p:spPr>
            <a:xfrm>
              <a:off x="831911" y="1066035"/>
              <a:ext cx="3056005" cy="416833"/>
            </a:xfrm>
            <a:prstGeom prst="rect">
              <a:avLst/>
            </a:prstGeom>
          </p:spPr>
          <p:txBody>
            <a:bodyPr wrap="square" lIns="0" tIns="0" rIns="0" bIns="0" rtlCol="0" anchor="t">
              <a:spAutoFit/>
            </a:bodyPr>
            <a:lstStyle/>
            <a:p>
              <a:pPr algn="ctr">
                <a:lnSpc>
                  <a:spcPts val="2427"/>
                </a:lnSpc>
              </a:pPr>
              <a:r>
                <a:rPr lang="en-US" b="1" dirty="0">
                  <a:solidFill>
                    <a:srgbClr val="212EAB"/>
                  </a:solidFill>
                  <a:latin typeface="Canva Sans 1 Bold"/>
                </a:rPr>
                <a:t>Implementation</a:t>
              </a:r>
            </a:p>
          </p:txBody>
        </p:sp>
        <p:sp>
          <p:nvSpPr>
            <p:cNvPr id="15" name="TextBox 33">
              <a:extLst>
                <a:ext uri="{FF2B5EF4-FFF2-40B4-BE49-F238E27FC236}">
                  <a16:creationId xmlns:a16="http://schemas.microsoft.com/office/drawing/2014/main" id="{2CE03759-0283-213A-5631-60EAC2AB754D}"/>
                </a:ext>
              </a:extLst>
            </p:cNvPr>
            <p:cNvSpPr txBox="1"/>
            <p:nvPr/>
          </p:nvSpPr>
          <p:spPr>
            <a:xfrm>
              <a:off x="858979" y="1577500"/>
              <a:ext cx="3119827" cy="153907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212EAB"/>
                  </a:solidFill>
                  <a:latin typeface="Canva Sans 1"/>
                </a:rPr>
                <a:t>Choose parameters: from partial autocorrelation plots, a look-back window of 5 days was selected. </a:t>
              </a:r>
            </a:p>
            <a:p>
              <a:pPr marL="285750" indent="-285750">
                <a:buFont typeface="Arial" panose="020B0604020202020204" pitchFamily="34" charset="0"/>
                <a:buChar char="•"/>
              </a:pPr>
              <a:r>
                <a:rPr lang="en-US" sz="1400" dirty="0">
                  <a:solidFill>
                    <a:srgbClr val="212EAB"/>
                  </a:solidFill>
                  <a:latin typeface="Canva Sans 1"/>
                </a:rPr>
                <a:t>We used two LSTM layers, each with 100 units.</a:t>
              </a:r>
            </a:p>
          </p:txBody>
        </p:sp>
      </p:grpSp>
      <p:pic>
        <p:nvPicPr>
          <p:cNvPr id="18" name="Picture 17" descr="A graph of different sizes of data&#10;&#10;Description automatically generated">
            <a:extLst>
              <a:ext uri="{FF2B5EF4-FFF2-40B4-BE49-F238E27FC236}">
                <a16:creationId xmlns:a16="http://schemas.microsoft.com/office/drawing/2014/main" id="{B010FD10-B631-133B-CEC7-0B93DE305281}"/>
              </a:ext>
            </a:extLst>
          </p:cNvPr>
          <p:cNvPicPr>
            <a:picLocks noChangeAspect="1"/>
          </p:cNvPicPr>
          <p:nvPr/>
        </p:nvPicPr>
        <p:blipFill rotWithShape="1">
          <a:blip r:embed="rId14">
            <a:extLst>
              <a:ext uri="{28A0092B-C50C-407E-A947-70E740481C1C}">
                <a14:useLocalDpi xmlns:a14="http://schemas.microsoft.com/office/drawing/2010/main" val="0"/>
              </a:ext>
            </a:extLst>
          </a:blip>
          <a:srcRect l="4701" t="3351" r="8431" b="2941"/>
          <a:stretch/>
        </p:blipFill>
        <p:spPr>
          <a:xfrm>
            <a:off x="4496915" y="4078382"/>
            <a:ext cx="6820889" cy="2207371"/>
          </a:xfrm>
          <a:prstGeom prst="rect">
            <a:avLst/>
          </a:prstGeom>
        </p:spPr>
      </p:pic>
    </p:spTree>
    <p:extLst>
      <p:ext uri="{BB962C8B-B14F-4D97-AF65-F5344CB8AC3E}">
        <p14:creationId xmlns:p14="http://schemas.microsoft.com/office/powerpoint/2010/main" val="315695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0" y="444500"/>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Long Short-Term Memory Networks</a:t>
            </a:r>
          </a:p>
        </p:txBody>
      </p:sp>
      <p:grpSp>
        <p:nvGrpSpPr>
          <p:cNvPr id="12" name="Group 11">
            <a:extLst>
              <a:ext uri="{FF2B5EF4-FFF2-40B4-BE49-F238E27FC236}">
                <a16:creationId xmlns:a16="http://schemas.microsoft.com/office/drawing/2014/main" id="{6122DC59-4493-61AD-C6F4-52EA54BC4BA8}"/>
              </a:ext>
            </a:extLst>
          </p:cNvPr>
          <p:cNvGrpSpPr/>
          <p:nvPr/>
        </p:nvGrpSpPr>
        <p:grpSpPr>
          <a:xfrm>
            <a:off x="1897695" y="1594800"/>
            <a:ext cx="4594974" cy="2059711"/>
            <a:chOff x="825963" y="1042885"/>
            <a:chExt cx="4594974" cy="2059711"/>
          </a:xfrm>
        </p:grpSpPr>
        <p:sp>
          <p:nvSpPr>
            <p:cNvPr id="14" name="TextBox 99">
              <a:extLst>
                <a:ext uri="{FF2B5EF4-FFF2-40B4-BE49-F238E27FC236}">
                  <a16:creationId xmlns:a16="http://schemas.microsoft.com/office/drawing/2014/main" id="{83839076-7B41-18F0-45CF-82CEE95402CD}"/>
                </a:ext>
              </a:extLst>
            </p:cNvPr>
            <p:cNvSpPr txBox="1"/>
            <p:nvPr/>
          </p:nvSpPr>
          <p:spPr>
            <a:xfrm>
              <a:off x="825963" y="1042885"/>
              <a:ext cx="4561958" cy="291747"/>
            </a:xfrm>
            <a:prstGeom prst="rect">
              <a:avLst/>
            </a:prstGeom>
          </p:spPr>
          <p:txBody>
            <a:bodyPr wrap="square" lIns="0" tIns="0" rIns="0" bIns="0" rtlCol="0" anchor="t">
              <a:spAutoFit/>
            </a:bodyPr>
            <a:lstStyle/>
            <a:p>
              <a:pPr algn="ctr">
                <a:lnSpc>
                  <a:spcPts val="2427"/>
                </a:lnSpc>
              </a:pPr>
              <a:r>
                <a:rPr lang="en-US" b="1" dirty="0">
                  <a:solidFill>
                    <a:srgbClr val="212EAB"/>
                  </a:solidFill>
                  <a:latin typeface="Canva Sans 1 Bold"/>
                </a:rPr>
                <a:t>Model Fitting</a:t>
              </a:r>
            </a:p>
          </p:txBody>
        </p:sp>
        <p:sp>
          <p:nvSpPr>
            <p:cNvPr id="15" name="TextBox 33">
              <a:extLst>
                <a:ext uri="{FF2B5EF4-FFF2-40B4-BE49-F238E27FC236}">
                  <a16:creationId xmlns:a16="http://schemas.microsoft.com/office/drawing/2014/main" id="{2CE03759-0283-213A-5631-60EAC2AB754D}"/>
                </a:ext>
              </a:extLst>
            </p:cNvPr>
            <p:cNvSpPr txBox="1"/>
            <p:nvPr/>
          </p:nvSpPr>
          <p:spPr>
            <a:xfrm>
              <a:off x="858979" y="1379047"/>
              <a:ext cx="4561958" cy="1723549"/>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212EAB"/>
                  </a:solidFill>
                  <a:latin typeface="Canva Sans 1"/>
                </a:rPr>
                <a:t>Fit the model in </a:t>
              </a:r>
              <a:r>
                <a:rPr lang="en-US" sz="1400" dirty="0" err="1">
                  <a:solidFill>
                    <a:srgbClr val="212EAB"/>
                  </a:solidFill>
                  <a:latin typeface="Canva Sans 1"/>
                </a:rPr>
                <a:t>Keras</a:t>
              </a:r>
              <a:r>
                <a:rPr lang="en-US" sz="1400" dirty="0">
                  <a:solidFill>
                    <a:srgbClr val="212EAB"/>
                  </a:solidFill>
                  <a:latin typeface="Canva Sans 1"/>
                </a:rPr>
                <a:t>: </a:t>
              </a:r>
            </a:p>
            <a:p>
              <a:pPr marL="742950" lvl="1" indent="-285750">
                <a:buFont typeface="Arial" panose="020B0604020202020204" pitchFamily="34" charset="0"/>
                <a:buChar char="•"/>
              </a:pPr>
              <a:r>
                <a:rPr lang="en-US" sz="1400" dirty="0">
                  <a:solidFill>
                    <a:srgbClr val="212EAB"/>
                  </a:solidFill>
                  <a:latin typeface="Canva Sans 1"/>
                </a:rPr>
                <a:t>Baseline model: univariate LSTM</a:t>
              </a:r>
            </a:p>
            <a:p>
              <a:pPr lvl="2"/>
              <a:r>
                <a:rPr lang="en-US" sz="1400" dirty="0">
                  <a:solidFill>
                    <a:srgbClr val="212EAB"/>
                  </a:solidFill>
                  <a:latin typeface="Canva Sans 1"/>
                </a:rPr>
                <a:t>The input is the previous 5 days' stock prices</a:t>
              </a:r>
            </a:p>
            <a:p>
              <a:pPr marL="742950" lvl="1" indent="-285750">
                <a:buFont typeface="Arial" panose="020B0604020202020204" pitchFamily="34" charset="0"/>
                <a:buChar char="•"/>
              </a:pPr>
              <a:r>
                <a:rPr lang="en-US" sz="1400" dirty="0">
                  <a:solidFill>
                    <a:srgbClr val="212EAB"/>
                  </a:solidFill>
                  <a:latin typeface="Canva Sans 1"/>
                </a:rPr>
                <a:t>Proposed model: multivariate LSTM</a:t>
              </a:r>
            </a:p>
            <a:p>
              <a:pPr lvl="2"/>
              <a:r>
                <a:rPr lang="en-US" sz="1400" dirty="0">
                  <a:solidFill>
                    <a:srgbClr val="212EAB"/>
                  </a:solidFill>
                  <a:latin typeface="Canva Sans 1"/>
                </a:rPr>
                <a:t>The inputs are the previous 5 days’ stock prices, daily sentiment score and headline volume</a:t>
              </a:r>
            </a:p>
            <a:p>
              <a:pPr marL="285750" indent="-285750">
                <a:buFont typeface="Arial" panose="020B0604020202020204" pitchFamily="34" charset="0"/>
                <a:buChar char="•"/>
              </a:pPr>
              <a:r>
                <a:rPr lang="en-US" sz="1400" dirty="0">
                  <a:solidFill>
                    <a:srgbClr val="212EAB"/>
                  </a:solidFill>
                  <a:latin typeface="Canva Sans 1"/>
                </a:rPr>
                <a:t>Evaluate model on test data.</a:t>
              </a:r>
            </a:p>
            <a:p>
              <a:pPr marL="285750" indent="-285750">
                <a:buFont typeface="Arial" panose="020B0604020202020204" pitchFamily="34" charset="0"/>
                <a:buChar char="•"/>
              </a:pPr>
              <a:endParaRPr lang="en-US" sz="1400" dirty="0">
                <a:solidFill>
                  <a:srgbClr val="212EAB"/>
                </a:solidFill>
                <a:latin typeface="Canva Sans 1"/>
              </a:endParaRPr>
            </a:p>
          </p:txBody>
        </p:sp>
      </p:grpSp>
      <p:pic>
        <p:nvPicPr>
          <p:cNvPr id="9" name="Picture 8" descr="A graph of different types of graphs&#10;&#10;Description automatically generated">
            <a:extLst>
              <a:ext uri="{FF2B5EF4-FFF2-40B4-BE49-F238E27FC236}">
                <a16:creationId xmlns:a16="http://schemas.microsoft.com/office/drawing/2014/main" id="{F20C444C-5EFB-CE88-C727-3A6B589611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21170" y="3905220"/>
            <a:ext cx="9278787" cy="2689583"/>
          </a:xfrm>
          <a:prstGeom prst="rect">
            <a:avLst/>
          </a:prstGeom>
        </p:spPr>
      </p:pic>
      <p:pic>
        <p:nvPicPr>
          <p:cNvPr id="11" name="Picture 10">
            <a:extLst>
              <a:ext uri="{FF2B5EF4-FFF2-40B4-BE49-F238E27FC236}">
                <a16:creationId xmlns:a16="http://schemas.microsoft.com/office/drawing/2014/main" id="{686ACE1B-895F-4655-68CD-2CC25F532EBA}"/>
              </a:ext>
            </a:extLst>
          </p:cNvPr>
          <p:cNvPicPr>
            <a:picLocks noChangeAspect="1"/>
          </p:cNvPicPr>
          <p:nvPr/>
        </p:nvPicPr>
        <p:blipFill>
          <a:blip r:embed="rId14"/>
          <a:stretch>
            <a:fillRect/>
          </a:stretch>
        </p:blipFill>
        <p:spPr>
          <a:xfrm>
            <a:off x="6800817" y="1351368"/>
            <a:ext cx="3493488" cy="2295276"/>
          </a:xfrm>
          <a:prstGeom prst="rect">
            <a:avLst/>
          </a:prstGeom>
        </p:spPr>
      </p:pic>
    </p:spTree>
    <p:extLst>
      <p:ext uri="{BB962C8B-B14F-4D97-AF65-F5344CB8AC3E}">
        <p14:creationId xmlns:p14="http://schemas.microsoft.com/office/powerpoint/2010/main" val="219785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17619" y="4519230"/>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TextBox 99">
            <a:extLst>
              <a:ext uri="{FF2B5EF4-FFF2-40B4-BE49-F238E27FC236}">
                <a16:creationId xmlns:a16="http://schemas.microsoft.com/office/drawing/2014/main" id="{83839076-7B41-18F0-45CF-82CEE95402CD}"/>
              </a:ext>
            </a:extLst>
          </p:cNvPr>
          <p:cNvSpPr txBox="1"/>
          <p:nvPr/>
        </p:nvSpPr>
        <p:spPr>
          <a:xfrm>
            <a:off x="1859087" y="1837488"/>
            <a:ext cx="8473825" cy="1522853"/>
          </a:xfrm>
          <a:prstGeom prst="rect">
            <a:avLst/>
          </a:prstGeom>
        </p:spPr>
        <p:txBody>
          <a:bodyPr wrap="square" lIns="0" tIns="0" rIns="0" bIns="0" rtlCol="0" anchor="t">
            <a:spAutoFit/>
          </a:bodyPr>
          <a:lstStyle/>
          <a:p>
            <a:pPr marL="285750" indent="-285750">
              <a:lnSpc>
                <a:spcPts val="2427"/>
              </a:lnSpc>
              <a:buFont typeface="Arial" panose="020B0604020202020204" pitchFamily="34" charset="0"/>
              <a:buChar char="•"/>
            </a:pPr>
            <a:r>
              <a:rPr lang="en-US" b="1" dirty="0">
                <a:solidFill>
                  <a:srgbClr val="121A5D"/>
                </a:solidFill>
                <a:latin typeface="Canva Sans 1 Bold"/>
              </a:rPr>
              <a:t>Used web-scraping and performed sentiment analysis to transform large qualitative news information into quantitative measurement</a:t>
            </a:r>
          </a:p>
          <a:p>
            <a:pPr marL="285750" indent="-285750">
              <a:lnSpc>
                <a:spcPts val="2427"/>
              </a:lnSpc>
              <a:buFont typeface="Arial" panose="020B0604020202020204" pitchFamily="34" charset="0"/>
              <a:buChar char="•"/>
            </a:pPr>
            <a:r>
              <a:rPr lang="en-US" b="1" dirty="0">
                <a:solidFill>
                  <a:srgbClr val="121A5D"/>
                </a:solidFill>
                <a:latin typeface="Canva Sans 1 Bold"/>
              </a:rPr>
              <a:t>Implemented multivariate LSTM to tackle massive sequential stock prices prediction</a:t>
            </a:r>
          </a:p>
          <a:p>
            <a:pPr marL="285750" indent="-285750">
              <a:lnSpc>
                <a:spcPts val="2427"/>
              </a:lnSpc>
              <a:buFont typeface="Arial" panose="020B0604020202020204" pitchFamily="34" charset="0"/>
              <a:buChar char="•"/>
            </a:pPr>
            <a:r>
              <a:rPr lang="en-US" b="1" dirty="0">
                <a:solidFill>
                  <a:srgbClr val="121A5D"/>
                </a:solidFill>
                <a:latin typeface="Canva Sans 1 Bold"/>
              </a:rPr>
              <a:t>Our results indicated that by including qualitative news data as an input does significantly improve the prediction of stock price trends</a:t>
            </a:r>
          </a:p>
        </p:txBody>
      </p:sp>
      <p:sp>
        <p:nvSpPr>
          <p:cNvPr id="8" name="TextBox 48">
            <a:extLst>
              <a:ext uri="{FF2B5EF4-FFF2-40B4-BE49-F238E27FC236}">
                <a16:creationId xmlns:a16="http://schemas.microsoft.com/office/drawing/2014/main" id="{4CD7166D-BC1F-5440-7A07-65DE6CF4BE01}"/>
              </a:ext>
            </a:extLst>
          </p:cNvPr>
          <p:cNvSpPr txBox="1"/>
          <p:nvPr/>
        </p:nvSpPr>
        <p:spPr>
          <a:xfrm>
            <a:off x="0" y="694702"/>
            <a:ext cx="12192000" cy="410433"/>
          </a:xfrm>
          <a:prstGeom prst="rect">
            <a:avLst/>
          </a:prstGeom>
        </p:spPr>
        <p:txBody>
          <a:bodyPr wrap="square" lIns="0" tIns="0" rIns="0" bIns="0" rtlCol="0" anchor="t">
            <a:spAutoFit/>
          </a:bodyPr>
          <a:lstStyle/>
          <a:p>
            <a:pPr algn="ctr">
              <a:lnSpc>
                <a:spcPts val="2987"/>
              </a:lnSpc>
            </a:pPr>
            <a:r>
              <a:rPr lang="en-US" sz="3600" b="1" dirty="0">
                <a:solidFill>
                  <a:srgbClr val="121A5D"/>
                </a:solidFill>
                <a:latin typeface="Canva Sans 1 Bold"/>
              </a:rPr>
              <a:t>Conclusion</a:t>
            </a:r>
          </a:p>
        </p:txBody>
      </p:sp>
    </p:spTree>
    <p:extLst>
      <p:ext uri="{BB962C8B-B14F-4D97-AF65-F5344CB8AC3E}">
        <p14:creationId xmlns:p14="http://schemas.microsoft.com/office/powerpoint/2010/main" val="3109303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8175" y="4368128"/>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096000" y="-1134627"/>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416317" y="-3081638"/>
            <a:ext cx="6862849" cy="6973506"/>
            <a:chOff x="0" y="0"/>
            <a:chExt cx="13725699" cy="13947012"/>
          </a:xfrm>
        </p:grpSpPr>
        <p:sp>
          <p:nvSpPr>
            <p:cNvPr id="20" name="Freeform 20"/>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rot="4229437">
            <a:off x="-3785780" y="2685447"/>
            <a:ext cx="6862849" cy="6973506"/>
            <a:chOff x="0" y="0"/>
            <a:chExt cx="13725699" cy="13947012"/>
          </a:xfrm>
        </p:grpSpPr>
        <p:sp>
          <p:nvSpPr>
            <p:cNvPr id="24" name="Freeform 24"/>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805264" y="3947870"/>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8" name="Group 37">
            <a:extLst>
              <a:ext uri="{FF2B5EF4-FFF2-40B4-BE49-F238E27FC236}">
                <a16:creationId xmlns:a16="http://schemas.microsoft.com/office/drawing/2014/main" id="{AA72E9E7-3137-C147-69B4-EBC3644E4FC5}"/>
              </a:ext>
            </a:extLst>
          </p:cNvPr>
          <p:cNvGrpSpPr/>
          <p:nvPr/>
        </p:nvGrpSpPr>
        <p:grpSpPr>
          <a:xfrm>
            <a:off x="2375171" y="2344289"/>
            <a:ext cx="7441659" cy="2169423"/>
            <a:chOff x="2052536" y="2271497"/>
            <a:chExt cx="7441659" cy="2169423"/>
          </a:xfrm>
        </p:grpSpPr>
        <p:sp>
          <p:nvSpPr>
            <p:cNvPr id="35" name="Oval 34">
              <a:extLst>
                <a:ext uri="{FF2B5EF4-FFF2-40B4-BE49-F238E27FC236}">
                  <a16:creationId xmlns:a16="http://schemas.microsoft.com/office/drawing/2014/main" id="{66D0114E-3893-B4E6-C941-1A3606155533}"/>
                </a:ext>
              </a:extLst>
            </p:cNvPr>
            <p:cNvSpPr/>
            <p:nvPr/>
          </p:nvSpPr>
          <p:spPr>
            <a:xfrm>
              <a:off x="2503330" y="2271497"/>
              <a:ext cx="2169423" cy="2169423"/>
            </a:xfrm>
            <a:prstGeom prst="ellipse">
              <a:avLst/>
            </a:prstGeom>
            <a:solidFill>
              <a:srgbClr val="F87260"/>
            </a:solidFill>
            <a:ln>
              <a:noFill/>
            </a:ln>
            <a:effectLst>
              <a:glow rad="889000">
                <a:srgbClr val="F8726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55E33027-CEF7-6FF9-085B-EE04AA59B7CF}"/>
                </a:ext>
              </a:extLst>
            </p:cNvPr>
            <p:cNvSpPr/>
            <p:nvPr/>
          </p:nvSpPr>
          <p:spPr>
            <a:xfrm>
              <a:off x="4013863" y="2271497"/>
              <a:ext cx="2169423" cy="2169423"/>
            </a:xfrm>
            <a:prstGeom prst="ellipse">
              <a:avLst/>
            </a:prstGeom>
            <a:solidFill>
              <a:srgbClr val="717EEE"/>
            </a:solidFill>
            <a:ln>
              <a:noFill/>
            </a:ln>
            <a:effectLst>
              <a:glow rad="889000">
                <a:srgbClr val="717EEE"/>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B42BF65-686D-5825-1C7C-2FD9E232D528}"/>
                </a:ext>
              </a:extLst>
            </p:cNvPr>
            <p:cNvSpPr/>
            <p:nvPr/>
          </p:nvSpPr>
          <p:spPr>
            <a:xfrm>
              <a:off x="5524396" y="2271497"/>
              <a:ext cx="2169423" cy="2169423"/>
            </a:xfrm>
            <a:prstGeom prst="ellipse">
              <a:avLst/>
            </a:prstGeom>
            <a:solidFill>
              <a:srgbClr val="FFBB54"/>
            </a:solidFill>
            <a:ln>
              <a:noFill/>
            </a:ln>
            <a:effectLst>
              <a:glow rad="889000">
                <a:srgbClr val="FFBB54"/>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6250CAC-4B8A-D9ED-8C70-DD585C26A685}"/>
                </a:ext>
              </a:extLst>
            </p:cNvPr>
            <p:cNvSpPr/>
            <p:nvPr/>
          </p:nvSpPr>
          <p:spPr>
            <a:xfrm>
              <a:off x="7034929" y="2271497"/>
              <a:ext cx="2169423" cy="2169423"/>
            </a:xfrm>
            <a:prstGeom prst="ellipse">
              <a:avLst/>
            </a:prstGeom>
            <a:solidFill>
              <a:srgbClr val="50D0BC"/>
            </a:solidFill>
            <a:ln>
              <a:noFill/>
            </a:ln>
            <a:effectLst>
              <a:glow rad="889000">
                <a:srgbClr val="50D0BC"/>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6"/>
            <p:cNvSpPr txBox="1"/>
            <p:nvPr/>
          </p:nvSpPr>
          <p:spPr>
            <a:xfrm>
              <a:off x="2052536" y="2751881"/>
              <a:ext cx="7441659" cy="1143518"/>
            </a:xfrm>
            <a:prstGeom prst="rect">
              <a:avLst/>
            </a:prstGeom>
          </p:spPr>
          <p:txBody>
            <a:bodyPr wrap="square" lIns="0" tIns="0" rIns="0" bIns="0" rtlCol="0" anchor="t">
              <a:spAutoFit/>
            </a:bodyPr>
            <a:lstStyle/>
            <a:p>
              <a:pPr algn="ctr">
                <a:lnSpc>
                  <a:spcPts val="9502"/>
                </a:lnSpc>
              </a:pPr>
              <a:r>
                <a:rPr lang="en-US" sz="6788" b="1" dirty="0">
                  <a:solidFill>
                    <a:srgbClr val="FFFFFF"/>
                  </a:solidFill>
                  <a:effectLst>
                    <a:outerShdw blurRad="38100" dist="38100" dir="2700000" algn="tl">
                      <a:srgbClr val="000000">
                        <a:alpha val="43137"/>
                      </a:srgbClr>
                    </a:outerShdw>
                  </a:effectLst>
                  <a:latin typeface="Canva Sans 1 Bold"/>
                </a:rPr>
                <a:t>Big Thanks</a:t>
              </a:r>
            </a:p>
          </p:txBody>
        </p:sp>
      </p:grpSp>
    </p:spTree>
    <p:extLst>
      <p:ext uri="{BB962C8B-B14F-4D97-AF65-F5344CB8AC3E}">
        <p14:creationId xmlns:p14="http://schemas.microsoft.com/office/powerpoint/2010/main" val="3303962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41" name="Group 140">
            <a:extLst>
              <a:ext uri="{FF2B5EF4-FFF2-40B4-BE49-F238E27FC236}">
                <a16:creationId xmlns:a16="http://schemas.microsoft.com/office/drawing/2014/main" id="{C567C772-007C-35B1-308A-BD5ACAAE6B77}"/>
              </a:ext>
            </a:extLst>
          </p:cNvPr>
          <p:cNvGrpSpPr>
            <a:grpSpLocks noGrp="1" noUngrp="1" noRot="1" noMove="1" noResize="1"/>
          </p:cNvGrpSpPr>
          <p:nvPr/>
        </p:nvGrpSpPr>
        <p:grpSpPr>
          <a:xfrm>
            <a:off x="6940073" y="-2407651"/>
            <a:ext cx="7815337" cy="5625532"/>
            <a:chOff x="6940073" y="-2407651"/>
            <a:chExt cx="7815337" cy="5625532"/>
          </a:xfrm>
        </p:grpSpPr>
        <p:sp>
          <p:nvSpPr>
            <p:cNvPr id="5" name="Freeform 5"/>
            <p:cNvSpPr>
              <a:spLocks noGrp="1" noRot="1" noMove="1" noResize="1" noEditPoints="1" noAdjustHandles="1" noChangeArrowheads="1" noChangeShapeType="1"/>
            </p:cNvSpPr>
            <p:nvPr/>
          </p:nvSpPr>
          <p:spPr>
            <a:xfrm rot="4229437">
              <a:off x="6940073" y="-2407651"/>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a:spLocks noGrp="1" noRot="1" noMove="1" noResize="1" noEditPoints="1" noAdjustHandles="1" noChangeArrowheads="1" noChangeShapeType="1"/>
            </p:cNvSpPr>
            <p:nvPr/>
          </p:nvSpPr>
          <p:spPr>
            <a:xfrm rot="4229437">
              <a:off x="9503373" y="-1843745"/>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a:spLocks noGrp="1" noRot="1" noMove="1" noResize="1" noEditPoints="1" noAdjustHandles="1" noChangeArrowheads="1" noChangeShapeType="1"/>
            </p:cNvSpPr>
            <p:nvPr/>
          </p:nvSpPr>
          <p:spPr>
            <a:xfrm rot="4229437">
              <a:off x="10959602" y="-577927"/>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13" name="TextBox 13"/>
          <p:cNvSpPr txBox="1">
            <a:spLocks noGrp="1" noRot="1" noMove="1" noResize="1" noEditPoints="1" noAdjustHandles="1" noChangeArrowheads="1" noChangeShapeType="1"/>
          </p:cNvSpPr>
          <p:nvPr/>
        </p:nvSpPr>
        <p:spPr>
          <a:xfrm>
            <a:off x="685800" y="3996530"/>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extLst>
      <p:ext uri="{BB962C8B-B14F-4D97-AF65-F5344CB8AC3E}">
        <p14:creationId xmlns:p14="http://schemas.microsoft.com/office/powerpoint/2010/main" val="3873511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41" name="Group 140">
            <a:extLst>
              <a:ext uri="{FF2B5EF4-FFF2-40B4-BE49-F238E27FC236}">
                <a16:creationId xmlns:a16="http://schemas.microsoft.com/office/drawing/2014/main" id="{C567C772-007C-35B1-308A-BD5ACAAE6B77}"/>
              </a:ext>
            </a:extLst>
          </p:cNvPr>
          <p:cNvGrpSpPr>
            <a:grpSpLocks noGrp="1" noUngrp="1" noRot="1" noMove="1" noResize="1"/>
          </p:cNvGrpSpPr>
          <p:nvPr/>
        </p:nvGrpSpPr>
        <p:grpSpPr>
          <a:xfrm>
            <a:off x="6940073" y="-2407651"/>
            <a:ext cx="7815337" cy="5625532"/>
            <a:chOff x="6940073" y="-2407651"/>
            <a:chExt cx="7815337" cy="5625532"/>
          </a:xfrm>
        </p:grpSpPr>
        <p:sp>
          <p:nvSpPr>
            <p:cNvPr id="5" name="Freeform 5"/>
            <p:cNvSpPr>
              <a:spLocks noGrp="1" noRot="1" noMove="1" noResize="1" noEditPoints="1" noAdjustHandles="1" noChangeArrowheads="1" noChangeShapeType="1"/>
            </p:cNvSpPr>
            <p:nvPr/>
          </p:nvSpPr>
          <p:spPr>
            <a:xfrm rot="4229437">
              <a:off x="6940073" y="-2407651"/>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a:spLocks noGrp="1" noRot="1" noMove="1" noResize="1" noEditPoints="1" noAdjustHandles="1" noChangeArrowheads="1" noChangeShapeType="1"/>
            </p:cNvSpPr>
            <p:nvPr/>
          </p:nvSpPr>
          <p:spPr>
            <a:xfrm rot="4229437">
              <a:off x="9503373" y="-1843745"/>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a:spLocks noGrp="1" noRot="1" noMove="1" noResize="1" noEditPoints="1" noAdjustHandles="1" noChangeArrowheads="1" noChangeShapeType="1"/>
            </p:cNvSpPr>
            <p:nvPr/>
          </p:nvSpPr>
          <p:spPr>
            <a:xfrm rot="4229437">
              <a:off x="10959602" y="-577927"/>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13" name="TextBox 13"/>
          <p:cNvSpPr txBox="1">
            <a:spLocks noGrp="1" noRot="1" noMove="1" noResize="1" noEditPoints="1" noAdjustHandles="1" noChangeArrowheads="1" noChangeShapeType="1"/>
          </p:cNvSpPr>
          <p:nvPr/>
        </p:nvSpPr>
        <p:spPr>
          <a:xfrm>
            <a:off x="685800" y="3996530"/>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4" name="Picture 4" descr="Apple Logo PNG Transparent &amp; SVG Vector - Freebie Supply">
            <a:extLst>
              <a:ext uri="{FF2B5EF4-FFF2-40B4-BE49-F238E27FC236}">
                <a16:creationId xmlns:a16="http://schemas.microsoft.com/office/drawing/2014/main" id="{0B6CF9DA-B94F-41AE-16B2-EB6C0C0F34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7311" y="3036022"/>
            <a:ext cx="3297198" cy="32943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icrosoft Logo, symbol, meaning, history, PNG, brand">
            <a:extLst>
              <a:ext uri="{FF2B5EF4-FFF2-40B4-BE49-F238E27FC236}">
                <a16:creationId xmlns:a16="http://schemas.microsoft.com/office/drawing/2014/main" id="{A66C014B-F656-A039-0C00-B53E9431A9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11288" y="1709974"/>
            <a:ext cx="4064988" cy="2286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3932946-841A-5EA9-07EB-3283C2F043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7977" y="3828568"/>
            <a:ext cx="2163032" cy="21630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F483D57-0704-AF87-3638-0B114C495BA9}"/>
              </a:ext>
            </a:extLst>
          </p:cNvPr>
          <p:cNvPicPr>
            <a:picLocks noChangeAspect="1"/>
          </p:cNvPicPr>
          <p:nvPr/>
        </p:nvPicPr>
        <p:blipFill>
          <a:blip r:embed="rId15"/>
          <a:stretch>
            <a:fillRect/>
          </a:stretch>
        </p:blipFill>
        <p:spPr>
          <a:xfrm>
            <a:off x="3259972" y="1994279"/>
            <a:ext cx="4762559" cy="1434721"/>
          </a:xfrm>
          <a:prstGeom prst="rect">
            <a:avLst/>
          </a:prstGeom>
        </p:spPr>
      </p:pic>
      <p:pic>
        <p:nvPicPr>
          <p:cNvPr id="11" name="Picture 10" descr="Amazon logo in transparent PNG and vectorized SVG formats">
            <a:extLst>
              <a:ext uri="{FF2B5EF4-FFF2-40B4-BE49-F238E27FC236}">
                <a16:creationId xmlns:a16="http://schemas.microsoft.com/office/drawing/2014/main" id="{E8193378-08B1-8A3B-F671-BDD1F9F91DF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19370" y="123669"/>
            <a:ext cx="2576469" cy="21873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3C94A25-C032-8394-BF39-5692E9FD0BDF}"/>
              </a:ext>
            </a:extLst>
          </p:cNvPr>
          <p:cNvPicPr>
            <a:picLocks noChangeAspect="1"/>
          </p:cNvPicPr>
          <p:nvPr/>
        </p:nvPicPr>
        <p:blipFill>
          <a:blip r:embed="rId17"/>
          <a:stretch>
            <a:fillRect/>
          </a:stretch>
        </p:blipFill>
        <p:spPr>
          <a:xfrm>
            <a:off x="435579" y="289967"/>
            <a:ext cx="6502022" cy="1235618"/>
          </a:xfrm>
          <a:prstGeom prst="rect">
            <a:avLst/>
          </a:prstGeom>
        </p:spPr>
      </p:pic>
      <p:pic>
        <p:nvPicPr>
          <p:cNvPr id="14" name="Picture 12" descr="Nvidia Logo PNG Transparent – Brands Logos">
            <a:extLst>
              <a:ext uri="{FF2B5EF4-FFF2-40B4-BE49-F238E27FC236}">
                <a16:creationId xmlns:a16="http://schemas.microsoft.com/office/drawing/2014/main" id="{7E0C8B23-9BB5-20E6-FFA1-6C0BE6992ED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953" y="2066443"/>
            <a:ext cx="1968978" cy="15659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90C4D9D-1127-97A3-1C5F-04E6916EE04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83936" y="2403260"/>
            <a:ext cx="2334447" cy="23807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Google Logo PNG Transparent &amp; SVG Vector - Freebie Supply">
            <a:extLst>
              <a:ext uri="{FF2B5EF4-FFF2-40B4-BE49-F238E27FC236}">
                <a16:creationId xmlns:a16="http://schemas.microsoft.com/office/drawing/2014/main" id="{E23E4CB9-60A6-7A82-2E98-33554293670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5952" y="4614313"/>
            <a:ext cx="4634496" cy="1565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946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601204" y="531313"/>
            <a:ext cx="8462987" cy="3448829"/>
          </a:xfrm>
          <a:prstGeom prst="rect">
            <a:avLst/>
          </a:prstGeom>
        </p:spPr>
        <p:txBody>
          <a:bodyPr lIns="0" tIns="0" rIns="0" bIns="0" rtlCol="0" anchor="t">
            <a:spAutoFit/>
          </a:bodyPr>
          <a:lstStyle/>
          <a:p>
            <a:pPr algn="ctr">
              <a:lnSpc>
                <a:spcPts val="13079"/>
              </a:lnSpc>
            </a:pPr>
            <a:r>
              <a:rPr lang="en-US" sz="15033" dirty="0">
                <a:solidFill>
                  <a:srgbClr val="F6F6F7"/>
                </a:solidFill>
                <a:latin typeface="Horizon Bold"/>
              </a:rPr>
              <a:t>TEAM CREATIVE</a:t>
            </a:r>
          </a:p>
        </p:txBody>
      </p:sp>
      <p:sp>
        <p:nvSpPr>
          <p:cNvPr id="3" name="TextBox 3"/>
          <p:cNvSpPr txBox="1"/>
          <p:nvPr/>
        </p:nvSpPr>
        <p:spPr>
          <a:xfrm>
            <a:off x="5415104" y="-179196"/>
            <a:ext cx="8462987" cy="3448829"/>
          </a:xfrm>
          <a:prstGeom prst="rect">
            <a:avLst/>
          </a:prstGeom>
        </p:spPr>
        <p:txBody>
          <a:bodyPr lIns="0" tIns="0" rIns="0" bIns="0" rtlCol="0" anchor="t">
            <a:spAutoFit/>
          </a:bodyPr>
          <a:lstStyle/>
          <a:p>
            <a:pPr algn="ctr">
              <a:lnSpc>
                <a:spcPts val="13079"/>
              </a:lnSpc>
            </a:pPr>
            <a:r>
              <a:rPr lang="en-US" sz="15033">
                <a:solidFill>
                  <a:srgbClr val="F6F6F7"/>
                </a:solidFill>
                <a:latin typeface="Horizon Bold"/>
              </a:rPr>
              <a:t>TEAM CREATIVE</a:t>
            </a:r>
          </a:p>
        </p:txBody>
      </p:sp>
      <p:sp>
        <p:nvSpPr>
          <p:cNvPr id="4" name="TextBox 4"/>
          <p:cNvSpPr txBox="1"/>
          <p:nvPr/>
        </p:nvSpPr>
        <p:spPr>
          <a:xfrm>
            <a:off x="505326" y="373576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5" name="TextBox 5"/>
          <p:cNvSpPr txBox="1"/>
          <p:nvPr/>
        </p:nvSpPr>
        <p:spPr>
          <a:xfrm>
            <a:off x="5127018" y="3068692"/>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6" name="TextBox 6"/>
          <p:cNvSpPr txBox="1"/>
          <p:nvPr/>
        </p:nvSpPr>
        <p:spPr>
          <a:xfrm>
            <a:off x="9785154" y="3735586"/>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7" name="TextBox 7"/>
          <p:cNvSpPr txBox="1"/>
          <p:nvPr/>
        </p:nvSpPr>
        <p:spPr>
          <a:xfrm>
            <a:off x="2814404" y="533908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8" name="TextBox 8"/>
          <p:cNvSpPr txBox="1"/>
          <p:nvPr/>
        </p:nvSpPr>
        <p:spPr>
          <a:xfrm>
            <a:off x="7442446" y="5333999"/>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9" name="TextBox 9"/>
          <p:cNvSpPr txBox="1"/>
          <p:nvPr/>
        </p:nvSpPr>
        <p:spPr>
          <a:xfrm>
            <a:off x="395068" y="3348503"/>
            <a:ext cx="2158481" cy="227883"/>
          </a:xfrm>
          <a:prstGeom prst="rect">
            <a:avLst/>
          </a:prstGeom>
        </p:spPr>
        <p:txBody>
          <a:bodyPr lIns="0" tIns="0" rIns="0" bIns="0" rtlCol="0" anchor="t">
            <a:spAutoFit/>
          </a:bodyPr>
          <a:lstStyle/>
          <a:p>
            <a:pPr algn="ctr">
              <a:lnSpc>
                <a:spcPts val="1867"/>
              </a:lnSpc>
            </a:pPr>
            <a:r>
              <a:rPr lang="en-US" sz="1333" dirty="0">
                <a:solidFill>
                  <a:srgbClr val="243762"/>
                </a:solidFill>
                <a:latin typeface="Canva Sans 1 Bold"/>
              </a:rPr>
              <a:t>Name</a:t>
            </a:r>
          </a:p>
        </p:txBody>
      </p:sp>
      <p:sp>
        <p:nvSpPr>
          <p:cNvPr id="10" name="TextBox 10"/>
          <p:cNvSpPr txBox="1"/>
          <p:nvPr/>
        </p:nvSpPr>
        <p:spPr>
          <a:xfrm>
            <a:off x="5127018" y="2681434"/>
            <a:ext cx="1937965" cy="227883"/>
          </a:xfrm>
          <a:prstGeom prst="rect">
            <a:avLst/>
          </a:prstGeom>
        </p:spPr>
        <p:txBody>
          <a:bodyPr lIns="0" tIns="0" rIns="0" bIns="0" rtlCol="0" anchor="t">
            <a:spAutoFit/>
          </a:bodyPr>
          <a:lstStyle/>
          <a:p>
            <a:pPr algn="ctr">
              <a:lnSpc>
                <a:spcPts val="1867"/>
              </a:lnSpc>
            </a:pPr>
            <a:r>
              <a:rPr lang="en-US" sz="1333" dirty="0">
                <a:solidFill>
                  <a:srgbClr val="243762"/>
                </a:solidFill>
                <a:latin typeface="Canva Sans 1 Bold"/>
              </a:rPr>
              <a:t>Name</a:t>
            </a:r>
          </a:p>
        </p:txBody>
      </p:sp>
      <p:sp>
        <p:nvSpPr>
          <p:cNvPr id="11" name="TextBox 11"/>
          <p:cNvSpPr txBox="1"/>
          <p:nvPr/>
        </p:nvSpPr>
        <p:spPr>
          <a:xfrm>
            <a:off x="9785154" y="3348503"/>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2" name="TextBox 12"/>
          <p:cNvSpPr txBox="1"/>
          <p:nvPr/>
        </p:nvSpPr>
        <p:spPr>
          <a:xfrm>
            <a:off x="2814404" y="4951822"/>
            <a:ext cx="1937965" cy="227883"/>
          </a:xfrm>
          <a:prstGeom prst="rect">
            <a:avLst/>
          </a:prstGeom>
        </p:spPr>
        <p:txBody>
          <a:bodyPr lIns="0" tIns="0" rIns="0" bIns="0" rtlCol="0" anchor="t">
            <a:spAutoFit/>
          </a:bodyPr>
          <a:lstStyle/>
          <a:p>
            <a:pPr algn="ctr">
              <a:lnSpc>
                <a:spcPts val="1867"/>
              </a:lnSpc>
            </a:pPr>
            <a:r>
              <a:rPr lang="en-US" sz="1333" dirty="0">
                <a:solidFill>
                  <a:srgbClr val="243762"/>
                </a:solidFill>
                <a:latin typeface="Canva Sans 1 Bold"/>
              </a:rPr>
              <a:t>Name</a:t>
            </a:r>
          </a:p>
        </p:txBody>
      </p:sp>
      <p:sp>
        <p:nvSpPr>
          <p:cNvPr id="13" name="TextBox 13"/>
          <p:cNvSpPr txBox="1"/>
          <p:nvPr/>
        </p:nvSpPr>
        <p:spPr>
          <a:xfrm>
            <a:off x="7442446" y="4951822"/>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grpSp>
        <p:nvGrpSpPr>
          <p:cNvPr id="14" name="Group 14"/>
          <p:cNvGrpSpPr>
            <a:grpSpLocks noChangeAspect="1"/>
          </p:cNvGrpSpPr>
          <p:nvPr/>
        </p:nvGrpSpPr>
        <p:grpSpPr>
          <a:xfrm>
            <a:off x="975560" y="1352869"/>
            <a:ext cx="893253" cy="1786507"/>
            <a:chOff x="0" y="0"/>
            <a:chExt cx="3175000" cy="6350000"/>
          </a:xfrm>
        </p:grpSpPr>
        <p:sp>
          <p:nvSpPr>
            <p:cNvPr id="15" name="Freeform 15"/>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136850" r="-63337"/>
              </a:stretch>
            </a:blipFill>
          </p:spPr>
        </p:sp>
      </p:grpSp>
      <p:grpSp>
        <p:nvGrpSpPr>
          <p:cNvPr id="16" name="Group 16"/>
          <p:cNvGrpSpPr>
            <a:grpSpLocks noChangeAspect="1"/>
          </p:cNvGrpSpPr>
          <p:nvPr/>
        </p:nvGrpSpPr>
        <p:grpSpPr>
          <a:xfrm>
            <a:off x="5649374" y="685800"/>
            <a:ext cx="893253" cy="1786507"/>
            <a:chOff x="0" y="0"/>
            <a:chExt cx="3175000" cy="6350000"/>
          </a:xfrm>
        </p:grpSpPr>
        <p:sp>
          <p:nvSpPr>
            <p:cNvPr id="17" name="Freeform 17"/>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3"/>
              <a:stretch>
                <a:fillRect l="-16625" r="-16625"/>
              </a:stretch>
            </a:blipFill>
          </p:spPr>
        </p:sp>
      </p:grpSp>
      <p:grpSp>
        <p:nvGrpSpPr>
          <p:cNvPr id="18" name="Group 18"/>
          <p:cNvGrpSpPr>
            <a:grpSpLocks noChangeAspect="1"/>
          </p:cNvGrpSpPr>
          <p:nvPr/>
        </p:nvGrpSpPr>
        <p:grpSpPr>
          <a:xfrm>
            <a:off x="10307510" y="1352869"/>
            <a:ext cx="893253" cy="1786507"/>
            <a:chOff x="0" y="0"/>
            <a:chExt cx="3175000" cy="6350000"/>
          </a:xfrm>
        </p:grpSpPr>
        <p:sp>
          <p:nvSpPr>
            <p:cNvPr id="19" name="Freeform 19"/>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4"/>
              <a:stretch>
                <a:fillRect l="-16666" r="-16666"/>
              </a:stretch>
            </a:blipFill>
          </p:spPr>
        </p:sp>
      </p:grpSp>
      <p:grpSp>
        <p:nvGrpSpPr>
          <p:cNvPr id="20" name="Group 20"/>
          <p:cNvGrpSpPr>
            <a:grpSpLocks noChangeAspect="1"/>
          </p:cNvGrpSpPr>
          <p:nvPr/>
        </p:nvGrpSpPr>
        <p:grpSpPr>
          <a:xfrm>
            <a:off x="7964801" y="2956632"/>
            <a:ext cx="893253" cy="1786507"/>
            <a:chOff x="0" y="0"/>
            <a:chExt cx="3175000" cy="6350000"/>
          </a:xfrm>
        </p:grpSpPr>
        <p:sp>
          <p:nvSpPr>
            <p:cNvPr id="21" name="Freeform 21"/>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5"/>
              <a:stretch>
                <a:fillRect l="-16625" r="-16625"/>
              </a:stretch>
            </a:blipFill>
          </p:spPr>
        </p:sp>
      </p:grpSp>
      <p:grpSp>
        <p:nvGrpSpPr>
          <p:cNvPr id="22" name="Group 22"/>
          <p:cNvGrpSpPr>
            <a:grpSpLocks noChangeAspect="1"/>
          </p:cNvGrpSpPr>
          <p:nvPr/>
        </p:nvGrpSpPr>
        <p:grpSpPr>
          <a:xfrm>
            <a:off x="3336759" y="2956632"/>
            <a:ext cx="893253" cy="1786507"/>
            <a:chOff x="0" y="0"/>
            <a:chExt cx="3175000" cy="6350000"/>
          </a:xfrm>
        </p:grpSpPr>
        <p:sp>
          <p:nvSpPr>
            <p:cNvPr id="23" name="Freeform 23"/>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6"/>
              <a:stretch>
                <a:fillRect l="-50000" r="-50000"/>
              </a:stretch>
            </a:blipFill>
          </p:spPr>
        </p:sp>
      </p:grpSp>
      <p:sp>
        <p:nvSpPr>
          <p:cNvPr id="24" name="AutoShape 24"/>
          <p:cNvSpPr/>
          <p:nvPr/>
        </p:nvSpPr>
        <p:spPr>
          <a:xfrm>
            <a:off x="2186106" y="1579053"/>
            <a:ext cx="3130494" cy="0"/>
          </a:xfrm>
          <a:prstGeom prst="line">
            <a:avLst/>
          </a:prstGeom>
          <a:ln w="38100" cap="flat">
            <a:solidFill>
              <a:srgbClr val="121A5D"/>
            </a:solidFill>
            <a:prstDash val="solid"/>
            <a:headEnd type="none" w="sm" len="sm"/>
            <a:tailEnd type="none" w="sm" len="sm"/>
          </a:ln>
        </p:spPr>
      </p:sp>
      <p:sp>
        <p:nvSpPr>
          <p:cNvPr id="25" name="AutoShape 25"/>
          <p:cNvSpPr/>
          <p:nvPr/>
        </p:nvSpPr>
        <p:spPr>
          <a:xfrm>
            <a:off x="6861782" y="1579053"/>
            <a:ext cx="3130494" cy="0"/>
          </a:xfrm>
          <a:prstGeom prst="line">
            <a:avLst/>
          </a:prstGeom>
          <a:ln w="38100" cap="flat">
            <a:solidFill>
              <a:srgbClr val="121A5D"/>
            </a:solidFill>
            <a:prstDash val="solid"/>
            <a:headEnd type="none" w="sm" len="sm"/>
            <a:tailEnd type="none" w="sm" len="sm"/>
          </a:ln>
        </p:spPr>
      </p:sp>
      <p:sp>
        <p:nvSpPr>
          <p:cNvPr id="26" name="AutoShape 26"/>
          <p:cNvSpPr/>
          <p:nvPr/>
        </p:nvSpPr>
        <p:spPr>
          <a:xfrm rot="5400000">
            <a:off x="3241721" y="2146118"/>
            <a:ext cx="1108730" cy="0"/>
          </a:xfrm>
          <a:prstGeom prst="line">
            <a:avLst/>
          </a:prstGeom>
          <a:ln w="38100" cap="flat">
            <a:solidFill>
              <a:srgbClr val="121A5D"/>
            </a:solidFill>
            <a:prstDash val="solid"/>
            <a:headEnd type="none" w="sm" len="sm"/>
            <a:tailEnd type="none" w="sm" len="sm"/>
          </a:ln>
        </p:spPr>
      </p:sp>
      <p:sp>
        <p:nvSpPr>
          <p:cNvPr id="27" name="AutoShape 27"/>
          <p:cNvSpPr/>
          <p:nvPr/>
        </p:nvSpPr>
        <p:spPr>
          <a:xfrm rot="5400000">
            <a:off x="7844363" y="2146118"/>
            <a:ext cx="1108730" cy="0"/>
          </a:xfrm>
          <a:prstGeom prst="line">
            <a:avLst/>
          </a:prstGeom>
          <a:ln w="38100" cap="flat">
            <a:solidFill>
              <a:srgbClr val="121A5D"/>
            </a:solidFill>
            <a:prstDash val="solid"/>
            <a:headEnd type="none" w="sm" len="sm"/>
            <a:tailEnd type="none" w="sm" len="sm"/>
          </a:ln>
        </p:spPr>
      </p:sp>
      <p:sp>
        <p:nvSpPr>
          <p:cNvPr id="28" name="Freeform 28"/>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9" name="Freeform 29"/>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nvGrpSpPr>
          <p:cNvPr id="30" name="Group 30"/>
          <p:cNvGrpSpPr/>
          <p:nvPr/>
        </p:nvGrpSpPr>
        <p:grpSpPr>
          <a:xfrm rot="4229437">
            <a:off x="7416317" y="-3081638"/>
            <a:ext cx="6862849" cy="6973506"/>
            <a:chOff x="0" y="0"/>
            <a:chExt cx="13725699" cy="13947012"/>
          </a:xfrm>
        </p:grpSpPr>
        <p:sp>
          <p:nvSpPr>
            <p:cNvPr id="31" name="Freeform 3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2" name="Freeform 32"/>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3" name="Freeform 33"/>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grpSp>
        <p:nvGrpSpPr>
          <p:cNvPr id="34" name="Group 34"/>
          <p:cNvGrpSpPr/>
          <p:nvPr/>
        </p:nvGrpSpPr>
        <p:grpSpPr>
          <a:xfrm rot="4229437">
            <a:off x="-4055169" y="3282345"/>
            <a:ext cx="6862849" cy="6973506"/>
            <a:chOff x="0" y="0"/>
            <a:chExt cx="13725699" cy="13947012"/>
          </a:xfrm>
        </p:grpSpPr>
        <p:sp>
          <p:nvSpPr>
            <p:cNvPr id="35" name="Freeform 3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6" name="Freeform 3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7" name="Freeform 3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38" name="Freeform 38"/>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9" name="Freeform 39"/>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extLst>
      <p:ext uri="{BB962C8B-B14F-4D97-AF65-F5344CB8AC3E}">
        <p14:creationId xmlns:p14="http://schemas.microsoft.com/office/powerpoint/2010/main" val="1726661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Freeform 8"/>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685801" y="984883"/>
            <a:ext cx="2236043" cy="2236043"/>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3" name="Group 13"/>
          <p:cNvGrpSpPr/>
          <p:nvPr/>
        </p:nvGrpSpPr>
        <p:grpSpPr>
          <a:xfrm>
            <a:off x="685801" y="3637075"/>
            <a:ext cx="2236043" cy="2236043"/>
            <a:chOff x="0" y="0"/>
            <a:chExt cx="812800" cy="812800"/>
          </a:xfrm>
        </p:grpSpPr>
        <p:sp>
          <p:nvSpPr>
            <p:cNvPr id="14" name="Freeform 14"/>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5" name="TextBox 15"/>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6" name="Group 16"/>
          <p:cNvGrpSpPr/>
          <p:nvPr/>
        </p:nvGrpSpPr>
        <p:grpSpPr>
          <a:xfrm>
            <a:off x="3335926" y="984883"/>
            <a:ext cx="2236043" cy="2236043"/>
            <a:chOff x="0" y="0"/>
            <a:chExt cx="812800" cy="812800"/>
          </a:xfrm>
        </p:grpSpPr>
        <p:sp>
          <p:nvSpPr>
            <p:cNvPr id="17" name="Freeform 17"/>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8" name="TextBox 1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19" name="Freeform 19"/>
          <p:cNvSpPr/>
          <p:nvPr/>
        </p:nvSpPr>
        <p:spPr>
          <a:xfrm rot="-5400000">
            <a:off x="3797085" y="4431210"/>
            <a:ext cx="1253063" cy="2531441"/>
          </a:xfrm>
          <a:custGeom>
            <a:avLst/>
            <a:gdLst/>
            <a:ahLst/>
            <a:cxnLst/>
            <a:rect l="l" t="t" r="r" b="b"/>
            <a:pathLst>
              <a:path w="1879595" h="3797162">
                <a:moveTo>
                  <a:pt x="0" y="0"/>
                </a:moveTo>
                <a:lnTo>
                  <a:pt x="1879596" y="0"/>
                </a:lnTo>
                <a:lnTo>
                  <a:pt x="1879596" y="3797162"/>
                </a:lnTo>
                <a:lnTo>
                  <a:pt x="0" y="3797162"/>
                </a:lnTo>
                <a:lnTo>
                  <a:pt x="0" y="0"/>
                </a:lnTo>
                <a:close/>
              </a:path>
            </a:pathLst>
          </a:custGeom>
          <a:blipFill>
            <a:blip r:embed="rId12">
              <a:alphaModFix amt="7999"/>
            </a:blip>
            <a:stretch>
              <a:fillRect/>
            </a:stretch>
          </a:blipFill>
        </p:spPr>
      </p:sp>
      <p:sp>
        <p:nvSpPr>
          <p:cNvPr id="20" name="Freeform 20"/>
          <p:cNvSpPr/>
          <p:nvPr/>
        </p:nvSpPr>
        <p:spPr>
          <a:xfrm>
            <a:off x="4661806" y="3707208"/>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2">
              <a:alphaModFix amt="7999"/>
            </a:blip>
            <a:stretch>
              <a:fillRect/>
            </a:stretch>
          </a:blipFill>
        </p:spPr>
      </p:sp>
      <p:grpSp>
        <p:nvGrpSpPr>
          <p:cNvPr id="21" name="Group 21"/>
          <p:cNvGrpSpPr/>
          <p:nvPr/>
        </p:nvGrpSpPr>
        <p:grpSpPr>
          <a:xfrm>
            <a:off x="3335926" y="3637075"/>
            <a:ext cx="2236043" cy="2236043"/>
            <a:chOff x="0" y="0"/>
            <a:chExt cx="812800" cy="812800"/>
          </a:xfrm>
        </p:grpSpPr>
        <p:sp>
          <p:nvSpPr>
            <p:cNvPr id="22" name="Freeform 22"/>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717EEE"/>
            </a:solidFill>
          </p:spPr>
        </p:sp>
        <p:sp>
          <p:nvSpPr>
            <p:cNvPr id="23" name="TextBox 23"/>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24" name="AutoShape 24"/>
          <p:cNvSpPr/>
          <p:nvPr/>
        </p:nvSpPr>
        <p:spPr>
          <a:xfrm>
            <a:off x="6308569" y="2579877"/>
            <a:ext cx="4727731" cy="0"/>
          </a:xfrm>
          <a:prstGeom prst="line">
            <a:avLst/>
          </a:prstGeom>
          <a:ln w="9525" cap="flat">
            <a:solidFill>
              <a:srgbClr val="90A0B5"/>
            </a:solidFill>
            <a:prstDash val="solid"/>
            <a:headEnd type="none" w="sm" len="sm"/>
            <a:tailEnd type="none" w="sm" len="sm"/>
          </a:ln>
        </p:spPr>
      </p:sp>
      <p:sp>
        <p:nvSpPr>
          <p:cNvPr id="25" name="AutoShape 25"/>
          <p:cNvSpPr/>
          <p:nvPr/>
        </p:nvSpPr>
        <p:spPr>
          <a:xfrm>
            <a:off x="6308569" y="2960897"/>
            <a:ext cx="4727731" cy="0"/>
          </a:xfrm>
          <a:prstGeom prst="line">
            <a:avLst/>
          </a:prstGeom>
          <a:ln w="9525" cap="flat">
            <a:solidFill>
              <a:srgbClr val="90A0B5"/>
            </a:solidFill>
            <a:prstDash val="solid"/>
            <a:headEnd type="none" w="sm" len="sm"/>
            <a:tailEnd type="none" w="sm" len="sm"/>
          </a:ln>
        </p:spPr>
      </p:sp>
      <p:sp>
        <p:nvSpPr>
          <p:cNvPr id="26" name="AutoShape 26"/>
          <p:cNvSpPr/>
          <p:nvPr/>
        </p:nvSpPr>
        <p:spPr>
          <a:xfrm>
            <a:off x="6308569" y="3340422"/>
            <a:ext cx="4727731" cy="0"/>
          </a:xfrm>
          <a:prstGeom prst="line">
            <a:avLst/>
          </a:prstGeom>
          <a:ln w="9525" cap="flat">
            <a:solidFill>
              <a:srgbClr val="90A0B5"/>
            </a:solidFill>
            <a:prstDash val="solid"/>
            <a:headEnd type="none" w="sm" len="sm"/>
            <a:tailEnd type="none" w="sm" len="sm"/>
          </a:ln>
        </p:spPr>
      </p:sp>
      <p:sp>
        <p:nvSpPr>
          <p:cNvPr id="27" name="AutoShape 27"/>
          <p:cNvSpPr/>
          <p:nvPr/>
        </p:nvSpPr>
        <p:spPr>
          <a:xfrm>
            <a:off x="6308569" y="3719947"/>
            <a:ext cx="4727731" cy="0"/>
          </a:xfrm>
          <a:prstGeom prst="line">
            <a:avLst/>
          </a:prstGeom>
          <a:ln w="9525" cap="flat">
            <a:solidFill>
              <a:srgbClr val="90A0B5"/>
            </a:solidFill>
            <a:prstDash val="solid"/>
            <a:headEnd type="none" w="sm" len="sm"/>
            <a:tailEnd type="none" w="sm" len="sm"/>
          </a:ln>
        </p:spPr>
      </p:sp>
      <p:sp>
        <p:nvSpPr>
          <p:cNvPr id="28" name="AutoShape 28"/>
          <p:cNvSpPr/>
          <p:nvPr/>
        </p:nvSpPr>
        <p:spPr>
          <a:xfrm>
            <a:off x="6308569" y="4099471"/>
            <a:ext cx="4727731" cy="0"/>
          </a:xfrm>
          <a:prstGeom prst="line">
            <a:avLst/>
          </a:prstGeom>
          <a:ln w="9525" cap="flat">
            <a:solidFill>
              <a:srgbClr val="90A0B5"/>
            </a:solidFill>
            <a:prstDash val="solid"/>
            <a:headEnd type="none" w="sm" len="sm"/>
            <a:tailEnd type="none" w="sm" len="sm"/>
          </a:ln>
        </p:spPr>
      </p:sp>
      <p:sp>
        <p:nvSpPr>
          <p:cNvPr id="29" name="AutoShape 29"/>
          <p:cNvSpPr/>
          <p:nvPr/>
        </p:nvSpPr>
        <p:spPr>
          <a:xfrm>
            <a:off x="6308569" y="4478995"/>
            <a:ext cx="4727731" cy="0"/>
          </a:xfrm>
          <a:prstGeom prst="line">
            <a:avLst/>
          </a:prstGeom>
          <a:ln w="9525" cap="flat">
            <a:solidFill>
              <a:srgbClr val="90A0B5"/>
            </a:solidFill>
            <a:prstDash val="solid"/>
            <a:headEnd type="none" w="sm" len="sm"/>
            <a:tailEnd type="none" w="sm" len="sm"/>
          </a:ln>
        </p:spPr>
      </p:sp>
      <p:sp>
        <p:nvSpPr>
          <p:cNvPr id="30" name="AutoShape 30"/>
          <p:cNvSpPr/>
          <p:nvPr/>
        </p:nvSpPr>
        <p:spPr>
          <a:xfrm>
            <a:off x="6308569" y="4858520"/>
            <a:ext cx="4727731" cy="0"/>
          </a:xfrm>
          <a:prstGeom prst="line">
            <a:avLst/>
          </a:prstGeom>
          <a:ln w="9525" cap="flat">
            <a:solidFill>
              <a:srgbClr val="90A0B5"/>
            </a:solidFill>
            <a:prstDash val="solid"/>
            <a:headEnd type="none" w="sm" len="sm"/>
            <a:tailEnd type="none" w="sm" len="sm"/>
          </a:ln>
        </p:spPr>
      </p:sp>
      <p:sp>
        <p:nvSpPr>
          <p:cNvPr id="31" name="AutoShape 31"/>
          <p:cNvSpPr/>
          <p:nvPr/>
        </p:nvSpPr>
        <p:spPr>
          <a:xfrm>
            <a:off x="6308569" y="5238045"/>
            <a:ext cx="4727731" cy="0"/>
          </a:xfrm>
          <a:prstGeom prst="line">
            <a:avLst/>
          </a:prstGeom>
          <a:ln w="9525" cap="flat">
            <a:solidFill>
              <a:srgbClr val="90A0B5"/>
            </a:solidFill>
            <a:prstDash val="solid"/>
            <a:headEnd type="none" w="sm" len="sm"/>
            <a:tailEnd type="none" w="sm" len="sm"/>
          </a:ln>
        </p:spPr>
      </p:sp>
      <p:sp>
        <p:nvSpPr>
          <p:cNvPr id="32" name="AutoShape 32"/>
          <p:cNvSpPr/>
          <p:nvPr/>
        </p:nvSpPr>
        <p:spPr>
          <a:xfrm>
            <a:off x="6314919" y="5617569"/>
            <a:ext cx="4727731" cy="0"/>
          </a:xfrm>
          <a:prstGeom prst="line">
            <a:avLst/>
          </a:prstGeom>
          <a:ln w="9525" cap="flat">
            <a:solidFill>
              <a:srgbClr val="90A0B5"/>
            </a:solidFill>
            <a:prstDash val="solid"/>
            <a:headEnd type="none" w="sm" len="sm"/>
            <a:tailEnd type="none" w="sm" len="sm"/>
          </a:ln>
        </p:spPr>
      </p:sp>
      <p:sp>
        <p:nvSpPr>
          <p:cNvPr id="33" name="AutoShape 33"/>
          <p:cNvSpPr/>
          <p:nvPr/>
        </p:nvSpPr>
        <p:spPr>
          <a:xfrm>
            <a:off x="6308569" y="5997093"/>
            <a:ext cx="4727731" cy="0"/>
          </a:xfrm>
          <a:prstGeom prst="line">
            <a:avLst/>
          </a:prstGeom>
          <a:ln w="9525" cap="flat">
            <a:solidFill>
              <a:srgbClr val="90A0B5"/>
            </a:solidFill>
            <a:prstDash val="solid"/>
            <a:headEnd type="none" w="sm" len="sm"/>
            <a:tailEnd type="none" w="sm" len="sm"/>
          </a:ln>
        </p:spPr>
      </p:sp>
      <p:sp>
        <p:nvSpPr>
          <p:cNvPr id="34" name="AutoShape 34"/>
          <p:cNvSpPr/>
          <p:nvPr/>
        </p:nvSpPr>
        <p:spPr>
          <a:xfrm rot="5400000">
            <a:off x="6760866" y="4285310"/>
            <a:ext cx="3417217" cy="0"/>
          </a:xfrm>
          <a:prstGeom prst="line">
            <a:avLst/>
          </a:prstGeom>
          <a:ln w="9525" cap="flat">
            <a:solidFill>
              <a:srgbClr val="90A0B5"/>
            </a:solidFill>
            <a:prstDash val="solid"/>
            <a:headEnd type="none" w="sm" len="sm"/>
            <a:tailEnd type="none" w="sm" len="sm"/>
          </a:ln>
        </p:spPr>
      </p:sp>
      <p:sp>
        <p:nvSpPr>
          <p:cNvPr id="35" name="AutoShape 35"/>
          <p:cNvSpPr/>
          <p:nvPr/>
        </p:nvSpPr>
        <p:spPr>
          <a:xfrm rot="5400000">
            <a:off x="4603136" y="4285310"/>
            <a:ext cx="3417217" cy="0"/>
          </a:xfrm>
          <a:prstGeom prst="line">
            <a:avLst/>
          </a:prstGeom>
          <a:ln w="9525" cap="flat">
            <a:solidFill>
              <a:srgbClr val="90A0B5"/>
            </a:solidFill>
            <a:prstDash val="solid"/>
            <a:headEnd type="none" w="sm" len="sm"/>
            <a:tailEnd type="none" w="sm" len="sm"/>
          </a:ln>
        </p:spPr>
      </p:sp>
      <p:sp>
        <p:nvSpPr>
          <p:cNvPr id="36" name="AutoShape 36"/>
          <p:cNvSpPr/>
          <p:nvPr/>
        </p:nvSpPr>
        <p:spPr>
          <a:xfrm rot="5400000">
            <a:off x="7617533" y="4285310"/>
            <a:ext cx="3417217" cy="0"/>
          </a:xfrm>
          <a:prstGeom prst="line">
            <a:avLst/>
          </a:prstGeom>
          <a:ln w="9525" cap="flat">
            <a:solidFill>
              <a:srgbClr val="90A0B5"/>
            </a:solidFill>
            <a:prstDash val="solid"/>
            <a:headEnd type="none" w="sm" len="sm"/>
            <a:tailEnd type="none" w="sm" len="sm"/>
          </a:ln>
        </p:spPr>
      </p:sp>
      <p:sp>
        <p:nvSpPr>
          <p:cNvPr id="37" name="AutoShape 37"/>
          <p:cNvSpPr/>
          <p:nvPr/>
        </p:nvSpPr>
        <p:spPr>
          <a:xfrm rot="5400000">
            <a:off x="8474200" y="4285310"/>
            <a:ext cx="3417217" cy="0"/>
          </a:xfrm>
          <a:prstGeom prst="line">
            <a:avLst/>
          </a:prstGeom>
          <a:ln w="9525" cap="flat">
            <a:solidFill>
              <a:srgbClr val="90A0B5"/>
            </a:solidFill>
            <a:prstDash val="solid"/>
            <a:headEnd type="none" w="sm" len="sm"/>
            <a:tailEnd type="none" w="sm" len="sm"/>
          </a:ln>
        </p:spPr>
      </p:sp>
      <p:sp>
        <p:nvSpPr>
          <p:cNvPr id="38" name="AutoShape 38"/>
          <p:cNvSpPr/>
          <p:nvPr/>
        </p:nvSpPr>
        <p:spPr>
          <a:xfrm rot="5400000">
            <a:off x="9330867" y="4285310"/>
            <a:ext cx="3417217" cy="0"/>
          </a:xfrm>
          <a:prstGeom prst="line">
            <a:avLst/>
          </a:prstGeom>
          <a:ln w="9525" cap="flat">
            <a:solidFill>
              <a:srgbClr val="90A0B5"/>
            </a:solidFill>
            <a:prstDash val="solid"/>
            <a:headEnd type="none" w="sm" len="sm"/>
            <a:tailEnd type="none" w="sm" len="sm"/>
          </a:ln>
        </p:spPr>
      </p:sp>
      <p:grpSp>
        <p:nvGrpSpPr>
          <p:cNvPr id="39" name="Group 39"/>
          <p:cNvGrpSpPr/>
          <p:nvPr/>
        </p:nvGrpSpPr>
        <p:grpSpPr>
          <a:xfrm>
            <a:off x="8847360" y="3104482"/>
            <a:ext cx="136589" cy="136589"/>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1" name="TextBox 4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2" name="Group 42"/>
          <p:cNvGrpSpPr/>
          <p:nvPr/>
        </p:nvGrpSpPr>
        <p:grpSpPr>
          <a:xfrm>
            <a:off x="8847360" y="3484006"/>
            <a:ext cx="136589" cy="136589"/>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4" name="TextBox 4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5" name="Group 45"/>
          <p:cNvGrpSpPr/>
          <p:nvPr/>
        </p:nvGrpSpPr>
        <p:grpSpPr>
          <a:xfrm>
            <a:off x="9704028" y="3104482"/>
            <a:ext cx="136589" cy="136589"/>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7" name="TextBox 4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8" name="Group 48"/>
          <p:cNvGrpSpPr/>
          <p:nvPr/>
        </p:nvGrpSpPr>
        <p:grpSpPr>
          <a:xfrm>
            <a:off x="9704028" y="3484006"/>
            <a:ext cx="136589" cy="136589"/>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0" name="TextBox 5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1" name="Group 51"/>
          <p:cNvGrpSpPr/>
          <p:nvPr/>
        </p:nvGrpSpPr>
        <p:grpSpPr>
          <a:xfrm>
            <a:off x="10560694" y="3104482"/>
            <a:ext cx="136589" cy="136589"/>
            <a:chOff x="0" y="0"/>
            <a:chExt cx="812800" cy="812800"/>
          </a:xfrm>
        </p:grpSpPr>
        <p:sp>
          <p:nvSpPr>
            <p:cNvPr id="52" name="Freeform 5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3" name="TextBox 5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4" name="Group 54"/>
          <p:cNvGrpSpPr/>
          <p:nvPr/>
        </p:nvGrpSpPr>
        <p:grpSpPr>
          <a:xfrm>
            <a:off x="10560694" y="3484006"/>
            <a:ext cx="136589" cy="136589"/>
            <a:chOff x="0" y="0"/>
            <a:chExt cx="812800" cy="812800"/>
          </a:xfrm>
        </p:grpSpPr>
        <p:sp>
          <p:nvSpPr>
            <p:cNvPr id="55" name="Freeform 5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6" name="TextBox 5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7" name="Group 57"/>
          <p:cNvGrpSpPr/>
          <p:nvPr/>
        </p:nvGrpSpPr>
        <p:grpSpPr>
          <a:xfrm>
            <a:off x="8847360" y="3863530"/>
            <a:ext cx="136589" cy="136589"/>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9" name="TextBox 5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0" name="Group 60"/>
          <p:cNvGrpSpPr/>
          <p:nvPr/>
        </p:nvGrpSpPr>
        <p:grpSpPr>
          <a:xfrm>
            <a:off x="9704028" y="3863530"/>
            <a:ext cx="136589" cy="136589"/>
            <a:chOff x="0" y="0"/>
            <a:chExt cx="812800" cy="812800"/>
          </a:xfrm>
        </p:grpSpPr>
        <p:sp>
          <p:nvSpPr>
            <p:cNvPr id="61" name="Freeform 6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62" name="TextBox 6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3" name="Group 63"/>
          <p:cNvGrpSpPr/>
          <p:nvPr/>
        </p:nvGrpSpPr>
        <p:grpSpPr>
          <a:xfrm>
            <a:off x="10560694" y="3863530"/>
            <a:ext cx="136589" cy="136589"/>
            <a:chOff x="0" y="0"/>
            <a:chExt cx="812800" cy="812800"/>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65" name="TextBox 6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6" name="Group 66"/>
          <p:cNvGrpSpPr/>
          <p:nvPr/>
        </p:nvGrpSpPr>
        <p:grpSpPr>
          <a:xfrm>
            <a:off x="8847360" y="4243055"/>
            <a:ext cx="136589" cy="136589"/>
            <a:chOff x="0" y="0"/>
            <a:chExt cx="812800" cy="812800"/>
          </a:xfrm>
        </p:grpSpPr>
        <p:sp>
          <p:nvSpPr>
            <p:cNvPr id="67" name="Freeform 6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68" name="TextBox 6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9" name="Group 69"/>
          <p:cNvGrpSpPr/>
          <p:nvPr/>
        </p:nvGrpSpPr>
        <p:grpSpPr>
          <a:xfrm>
            <a:off x="9704028" y="4243055"/>
            <a:ext cx="136589" cy="136589"/>
            <a:chOff x="0" y="0"/>
            <a:chExt cx="812800" cy="812800"/>
          </a:xfrm>
        </p:grpSpPr>
        <p:sp>
          <p:nvSpPr>
            <p:cNvPr id="70" name="Freeform 7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1" name="TextBox 7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2" name="Group 72"/>
          <p:cNvGrpSpPr/>
          <p:nvPr/>
        </p:nvGrpSpPr>
        <p:grpSpPr>
          <a:xfrm>
            <a:off x="10560694" y="4243055"/>
            <a:ext cx="136589" cy="136589"/>
            <a:chOff x="0" y="0"/>
            <a:chExt cx="812800" cy="812800"/>
          </a:xfrm>
        </p:grpSpPr>
        <p:sp>
          <p:nvSpPr>
            <p:cNvPr id="73" name="Freeform 7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4" name="TextBox 7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5" name="Group 75"/>
          <p:cNvGrpSpPr/>
          <p:nvPr/>
        </p:nvGrpSpPr>
        <p:grpSpPr>
          <a:xfrm>
            <a:off x="8847360" y="4622579"/>
            <a:ext cx="136589" cy="136589"/>
            <a:chOff x="0" y="0"/>
            <a:chExt cx="812800" cy="812800"/>
          </a:xfrm>
        </p:grpSpPr>
        <p:sp>
          <p:nvSpPr>
            <p:cNvPr id="76" name="Freeform 7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77" name="TextBox 7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8" name="Group 78"/>
          <p:cNvGrpSpPr/>
          <p:nvPr/>
        </p:nvGrpSpPr>
        <p:grpSpPr>
          <a:xfrm>
            <a:off x="8847360" y="5763619"/>
            <a:ext cx="136589" cy="136589"/>
            <a:chOff x="0" y="0"/>
            <a:chExt cx="812800" cy="812800"/>
          </a:xfrm>
        </p:grpSpPr>
        <p:sp>
          <p:nvSpPr>
            <p:cNvPr id="79" name="Freeform 7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80" name="TextBox 8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1" name="Group 81"/>
          <p:cNvGrpSpPr/>
          <p:nvPr/>
        </p:nvGrpSpPr>
        <p:grpSpPr>
          <a:xfrm>
            <a:off x="9704028" y="4622579"/>
            <a:ext cx="136589" cy="136589"/>
            <a:chOff x="0" y="0"/>
            <a:chExt cx="812800" cy="812800"/>
          </a:xfrm>
        </p:grpSpPr>
        <p:sp>
          <p:nvSpPr>
            <p:cNvPr id="82" name="Freeform 8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3" name="TextBox 8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4" name="Group 84"/>
          <p:cNvGrpSpPr/>
          <p:nvPr/>
        </p:nvGrpSpPr>
        <p:grpSpPr>
          <a:xfrm>
            <a:off x="10560694" y="4622579"/>
            <a:ext cx="136589" cy="136589"/>
            <a:chOff x="0" y="0"/>
            <a:chExt cx="812800" cy="812800"/>
          </a:xfrm>
        </p:grpSpPr>
        <p:sp>
          <p:nvSpPr>
            <p:cNvPr id="85" name="Freeform 8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6" name="TextBox 8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7" name="Group 87"/>
          <p:cNvGrpSpPr/>
          <p:nvPr/>
        </p:nvGrpSpPr>
        <p:grpSpPr>
          <a:xfrm>
            <a:off x="10560694" y="5002104"/>
            <a:ext cx="136589" cy="136589"/>
            <a:chOff x="0" y="0"/>
            <a:chExt cx="812800" cy="812800"/>
          </a:xfrm>
        </p:grpSpPr>
        <p:sp>
          <p:nvSpPr>
            <p:cNvPr id="88" name="Freeform 8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9" name="TextBox 8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0" name="Group 90"/>
          <p:cNvGrpSpPr/>
          <p:nvPr/>
        </p:nvGrpSpPr>
        <p:grpSpPr>
          <a:xfrm>
            <a:off x="10560694" y="5381628"/>
            <a:ext cx="136589" cy="136589"/>
            <a:chOff x="0" y="0"/>
            <a:chExt cx="812800" cy="812800"/>
          </a:xfrm>
        </p:grpSpPr>
        <p:sp>
          <p:nvSpPr>
            <p:cNvPr id="91" name="Freeform 9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2" name="TextBox 9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3" name="Group 93"/>
          <p:cNvGrpSpPr/>
          <p:nvPr/>
        </p:nvGrpSpPr>
        <p:grpSpPr>
          <a:xfrm>
            <a:off x="10560694" y="5761153"/>
            <a:ext cx="136589" cy="136589"/>
            <a:chOff x="0" y="0"/>
            <a:chExt cx="812800" cy="812800"/>
          </a:xfrm>
        </p:grpSpPr>
        <p:sp>
          <p:nvSpPr>
            <p:cNvPr id="94" name="Freeform 9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5" name="TextBox 9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6" name="Group 96"/>
          <p:cNvGrpSpPr/>
          <p:nvPr/>
        </p:nvGrpSpPr>
        <p:grpSpPr>
          <a:xfrm>
            <a:off x="961855" y="1248634"/>
            <a:ext cx="527019" cy="520821"/>
            <a:chOff x="0" y="0"/>
            <a:chExt cx="1054037" cy="1041642"/>
          </a:xfrm>
        </p:grpSpPr>
        <p:grpSp>
          <p:nvGrpSpPr>
            <p:cNvPr id="97" name="Group 97"/>
            <p:cNvGrpSpPr/>
            <p:nvPr/>
          </p:nvGrpSpPr>
          <p:grpSpPr>
            <a:xfrm>
              <a:off x="60613" y="0"/>
              <a:ext cx="932812" cy="93281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rot="-10800000">
              <a:off x="0" y="303223"/>
              <a:ext cx="1054037" cy="738419"/>
              <a:chOff x="0" y="0"/>
              <a:chExt cx="812800" cy="569418"/>
            </a:xfrm>
          </p:grpSpPr>
          <p:sp>
            <p:nvSpPr>
              <p:cNvPr id="101" name="Freeform 101"/>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02" name="TextBox 102"/>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03" name="Group 103"/>
          <p:cNvGrpSpPr/>
          <p:nvPr/>
        </p:nvGrpSpPr>
        <p:grpSpPr>
          <a:xfrm>
            <a:off x="3590903" y="1172695"/>
            <a:ext cx="508560" cy="672699"/>
            <a:chOff x="0" y="0"/>
            <a:chExt cx="1017120" cy="1345399"/>
          </a:xfrm>
        </p:grpSpPr>
        <p:grpSp>
          <p:nvGrpSpPr>
            <p:cNvPr id="104" name="Group 104"/>
            <p:cNvGrpSpPr/>
            <p:nvPr/>
          </p:nvGrpSpPr>
          <p:grpSpPr>
            <a:xfrm>
              <a:off x="42154" y="0"/>
              <a:ext cx="932812" cy="93281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06" name="TextBox 10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7" name="Group 107"/>
            <p:cNvGrpSpPr/>
            <p:nvPr/>
          </p:nvGrpSpPr>
          <p:grpSpPr>
            <a:xfrm>
              <a:off x="0" y="328279"/>
              <a:ext cx="1017120" cy="1017120"/>
              <a:chOff x="0" y="0"/>
              <a:chExt cx="812800" cy="812800"/>
            </a:xfrm>
          </p:grpSpPr>
          <p:sp>
            <p:nvSpPr>
              <p:cNvPr id="108" name="Freeform 108"/>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09" name="TextBox 109"/>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10" name="Group 110"/>
          <p:cNvGrpSpPr/>
          <p:nvPr/>
        </p:nvGrpSpPr>
        <p:grpSpPr>
          <a:xfrm>
            <a:off x="961855" y="3826156"/>
            <a:ext cx="527019" cy="550290"/>
            <a:chOff x="0" y="0"/>
            <a:chExt cx="1054037" cy="1100580"/>
          </a:xfrm>
        </p:grpSpPr>
        <p:grpSp>
          <p:nvGrpSpPr>
            <p:cNvPr id="111" name="Group 111"/>
            <p:cNvGrpSpPr/>
            <p:nvPr/>
          </p:nvGrpSpPr>
          <p:grpSpPr>
            <a:xfrm rot="-10800000">
              <a:off x="0" y="362161"/>
              <a:ext cx="1054037" cy="738419"/>
              <a:chOff x="0" y="0"/>
              <a:chExt cx="812800" cy="569418"/>
            </a:xfrm>
          </p:grpSpPr>
          <p:sp>
            <p:nvSpPr>
              <p:cNvPr id="112" name="Freeform 112"/>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13" name="TextBox 113"/>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14" name="Group 114"/>
            <p:cNvGrpSpPr/>
            <p:nvPr/>
          </p:nvGrpSpPr>
          <p:grpSpPr>
            <a:xfrm>
              <a:off x="125675" y="0"/>
              <a:ext cx="802687" cy="934035"/>
              <a:chOff x="0" y="0"/>
              <a:chExt cx="698500" cy="812800"/>
            </a:xfrm>
          </p:grpSpPr>
          <p:sp>
            <p:nvSpPr>
              <p:cNvPr id="115" name="Freeform 11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16" name="TextBox 11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17" name="Group 117"/>
          <p:cNvGrpSpPr/>
          <p:nvPr/>
        </p:nvGrpSpPr>
        <p:grpSpPr>
          <a:xfrm>
            <a:off x="3611980" y="3826155"/>
            <a:ext cx="550913" cy="566003"/>
            <a:chOff x="0" y="0"/>
            <a:chExt cx="1101825" cy="1132006"/>
          </a:xfrm>
        </p:grpSpPr>
        <p:grpSp>
          <p:nvGrpSpPr>
            <p:cNvPr id="118" name="Group 118"/>
            <p:cNvGrpSpPr/>
            <p:nvPr/>
          </p:nvGrpSpPr>
          <p:grpSpPr>
            <a:xfrm>
              <a:off x="0" y="197970"/>
              <a:ext cx="802687" cy="934035"/>
              <a:chOff x="0" y="0"/>
              <a:chExt cx="698500" cy="812800"/>
            </a:xfrm>
          </p:grpSpPr>
          <p:sp>
            <p:nvSpPr>
              <p:cNvPr id="119" name="Freeform 119"/>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FFFF"/>
              </a:solidFill>
            </p:spPr>
          </p:sp>
          <p:sp>
            <p:nvSpPr>
              <p:cNvPr id="120" name="TextBox 120"/>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121" name="Group 121"/>
            <p:cNvGrpSpPr/>
            <p:nvPr/>
          </p:nvGrpSpPr>
          <p:grpSpPr>
            <a:xfrm>
              <a:off x="299138" y="0"/>
              <a:ext cx="802687" cy="934035"/>
              <a:chOff x="0" y="0"/>
              <a:chExt cx="698500" cy="812800"/>
            </a:xfrm>
          </p:grpSpPr>
          <p:sp>
            <p:nvSpPr>
              <p:cNvPr id="122" name="Freeform 122"/>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23" name="TextBox 123"/>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24" name="Freeform 124"/>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5" name="Freeform 125"/>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6" name="TextBox 126"/>
          <p:cNvSpPr txBox="1"/>
          <p:nvPr/>
        </p:nvSpPr>
        <p:spPr>
          <a:xfrm>
            <a:off x="6308569" y="825021"/>
            <a:ext cx="4727731" cy="360740"/>
          </a:xfrm>
          <a:prstGeom prst="rect">
            <a:avLst/>
          </a:prstGeom>
        </p:spPr>
        <p:txBody>
          <a:bodyPr lIns="0" tIns="0" rIns="0" bIns="0" rtlCol="0" anchor="t">
            <a:spAutoFit/>
          </a:bodyPr>
          <a:lstStyle/>
          <a:p>
            <a:pPr>
              <a:lnSpc>
                <a:spcPts val="2987"/>
              </a:lnSpc>
            </a:pPr>
            <a:r>
              <a:rPr lang="en-US" sz="2133" dirty="0">
                <a:solidFill>
                  <a:srgbClr val="121A5D"/>
                </a:solidFill>
                <a:latin typeface="Canva Sans 1 Bold"/>
              </a:rPr>
              <a:t>Business Annual Report Concept</a:t>
            </a:r>
          </a:p>
        </p:txBody>
      </p:sp>
      <p:sp>
        <p:nvSpPr>
          <p:cNvPr id="127" name="TextBox 127"/>
          <p:cNvSpPr txBox="1"/>
          <p:nvPr/>
        </p:nvSpPr>
        <p:spPr>
          <a:xfrm>
            <a:off x="7593569" y="2143844"/>
            <a:ext cx="216408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Pricing Concept</a:t>
            </a:r>
          </a:p>
        </p:txBody>
      </p:sp>
      <p:sp>
        <p:nvSpPr>
          <p:cNvPr id="128" name="TextBox 128"/>
          <p:cNvSpPr txBox="1"/>
          <p:nvPr/>
        </p:nvSpPr>
        <p:spPr>
          <a:xfrm>
            <a:off x="961855" y="1978743"/>
            <a:ext cx="1442490"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Free Subscription</a:t>
            </a:r>
          </a:p>
        </p:txBody>
      </p:sp>
      <p:sp>
        <p:nvSpPr>
          <p:cNvPr id="129" name="TextBox 129"/>
          <p:cNvSpPr txBox="1"/>
          <p:nvPr/>
        </p:nvSpPr>
        <p:spPr>
          <a:xfrm>
            <a:off x="961855" y="2269150"/>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0" name="TextBox 130"/>
          <p:cNvSpPr txBox="1"/>
          <p:nvPr/>
        </p:nvSpPr>
        <p:spPr>
          <a:xfrm>
            <a:off x="961855" y="4510758"/>
            <a:ext cx="1523171"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Platinum Subscription</a:t>
            </a:r>
          </a:p>
        </p:txBody>
      </p:sp>
      <p:sp>
        <p:nvSpPr>
          <p:cNvPr id="131" name="TextBox 131"/>
          <p:cNvSpPr txBox="1"/>
          <p:nvPr/>
        </p:nvSpPr>
        <p:spPr>
          <a:xfrm>
            <a:off x="961855" y="4801165"/>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2" name="TextBox 132"/>
          <p:cNvSpPr txBox="1"/>
          <p:nvPr/>
        </p:nvSpPr>
        <p:spPr>
          <a:xfrm>
            <a:off x="3611980" y="1978743"/>
            <a:ext cx="1572501"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Professional Subscription</a:t>
            </a:r>
          </a:p>
        </p:txBody>
      </p:sp>
      <p:sp>
        <p:nvSpPr>
          <p:cNvPr id="133" name="TextBox 133"/>
          <p:cNvSpPr txBox="1"/>
          <p:nvPr/>
        </p:nvSpPr>
        <p:spPr>
          <a:xfrm>
            <a:off x="3611980" y="2452944"/>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4" name="TextBox 134"/>
          <p:cNvSpPr txBox="1"/>
          <p:nvPr/>
        </p:nvSpPr>
        <p:spPr>
          <a:xfrm>
            <a:off x="6308569" y="1369544"/>
            <a:ext cx="4727731" cy="490006"/>
          </a:xfrm>
          <a:prstGeom prst="rect">
            <a:avLst/>
          </a:prstGeom>
        </p:spPr>
        <p:txBody>
          <a:bodyPr lIns="0" tIns="0" rIns="0" bIns="0" rtlCol="0" anchor="t">
            <a:spAutoFit/>
          </a:bodyPr>
          <a:lstStyle/>
          <a:p>
            <a:pPr algn="just">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135" name="TextBox 135"/>
          <p:cNvSpPr txBox="1"/>
          <p:nvPr/>
        </p:nvSpPr>
        <p:spPr>
          <a:xfrm>
            <a:off x="3611980" y="4526471"/>
            <a:ext cx="1442490" cy="180370"/>
          </a:xfrm>
          <a:prstGeom prst="rect">
            <a:avLst/>
          </a:prstGeom>
        </p:spPr>
        <p:txBody>
          <a:bodyPr lIns="0" tIns="0" rIns="0" bIns="0" rtlCol="0" anchor="t">
            <a:spAutoFit/>
          </a:bodyPr>
          <a:lstStyle/>
          <a:p>
            <a:pPr>
              <a:lnSpc>
                <a:spcPts val="1493"/>
              </a:lnSpc>
            </a:pPr>
            <a:r>
              <a:rPr lang="en-US" sz="1067">
                <a:solidFill>
                  <a:srgbClr val="FFFFFF"/>
                </a:solidFill>
                <a:latin typeface="Canva Sans 1 Bold"/>
              </a:rPr>
              <a:t>Business Corporate</a:t>
            </a:r>
          </a:p>
        </p:txBody>
      </p:sp>
      <p:sp>
        <p:nvSpPr>
          <p:cNvPr id="136" name="TextBox 136"/>
          <p:cNvSpPr txBox="1"/>
          <p:nvPr/>
        </p:nvSpPr>
        <p:spPr>
          <a:xfrm>
            <a:off x="3611980" y="4816878"/>
            <a:ext cx="1638023" cy="415050"/>
          </a:xfrm>
          <a:prstGeom prst="rect">
            <a:avLst/>
          </a:prstGeom>
        </p:spPr>
        <p:txBody>
          <a:bodyPr lIns="0" tIns="0" rIns="0" bIns="0" rtlCol="0" anchor="t">
            <a:spAutoFit/>
          </a:bodyPr>
          <a:lstStyle/>
          <a:p>
            <a:pPr>
              <a:lnSpc>
                <a:spcPts val="1119"/>
              </a:lnSpc>
            </a:pPr>
            <a:r>
              <a:rPr lang="en-US" sz="800">
                <a:solidFill>
                  <a:srgbClr val="FFFFFF"/>
                </a:solidFill>
                <a:latin typeface="Canva Sans 1"/>
              </a:rPr>
              <a:t>Lorem ipsum dolor sit amet, consectetur adipiscing elit, sed do eiusmod tempor</a:t>
            </a:r>
          </a:p>
        </p:txBody>
      </p:sp>
      <p:sp>
        <p:nvSpPr>
          <p:cNvPr id="137" name="TextBox 137"/>
          <p:cNvSpPr txBox="1"/>
          <p:nvPr/>
        </p:nvSpPr>
        <p:spPr>
          <a:xfrm>
            <a:off x="6435569" y="2695673"/>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Design and prototyping</a:t>
            </a:r>
          </a:p>
        </p:txBody>
      </p:sp>
      <p:sp>
        <p:nvSpPr>
          <p:cNvPr id="138" name="TextBox 138"/>
          <p:cNvSpPr txBox="1"/>
          <p:nvPr/>
        </p:nvSpPr>
        <p:spPr>
          <a:xfrm>
            <a:off x="8593299"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139" name="TextBox 139"/>
          <p:cNvSpPr txBox="1"/>
          <p:nvPr/>
        </p:nvSpPr>
        <p:spPr>
          <a:xfrm>
            <a:off x="8593299" y="495387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140" name="TextBox 140"/>
          <p:cNvSpPr txBox="1"/>
          <p:nvPr/>
        </p:nvSpPr>
        <p:spPr>
          <a:xfrm>
            <a:off x="8593299" y="5333295"/>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5Gb</a:t>
            </a:r>
          </a:p>
        </p:txBody>
      </p:sp>
      <p:sp>
        <p:nvSpPr>
          <p:cNvPr id="141" name="TextBox 141"/>
          <p:cNvSpPr txBox="1"/>
          <p:nvPr/>
        </p:nvSpPr>
        <p:spPr>
          <a:xfrm>
            <a:off x="9435293" y="5333295"/>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20Gb</a:t>
            </a:r>
          </a:p>
        </p:txBody>
      </p:sp>
      <p:sp>
        <p:nvSpPr>
          <p:cNvPr id="142" name="TextBox 142"/>
          <p:cNvSpPr txBox="1"/>
          <p:nvPr/>
        </p:nvSpPr>
        <p:spPr>
          <a:xfrm>
            <a:off x="9435293" y="573186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10</a:t>
            </a:r>
          </a:p>
        </p:txBody>
      </p:sp>
      <p:sp>
        <p:nvSpPr>
          <p:cNvPr id="143" name="TextBox 143"/>
          <p:cNvSpPr txBox="1"/>
          <p:nvPr/>
        </p:nvSpPr>
        <p:spPr>
          <a:xfrm>
            <a:off x="9449966" y="495387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Premium</a:t>
            </a:r>
          </a:p>
        </p:txBody>
      </p:sp>
      <p:sp>
        <p:nvSpPr>
          <p:cNvPr id="144" name="TextBox 144"/>
          <p:cNvSpPr txBox="1"/>
          <p:nvPr/>
        </p:nvSpPr>
        <p:spPr>
          <a:xfrm>
            <a:off x="9449966"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$24.49</a:t>
            </a:r>
          </a:p>
        </p:txBody>
      </p:sp>
      <p:sp>
        <p:nvSpPr>
          <p:cNvPr id="145" name="TextBox 145"/>
          <p:cNvSpPr txBox="1"/>
          <p:nvPr/>
        </p:nvSpPr>
        <p:spPr>
          <a:xfrm>
            <a:off x="6435569" y="307519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Version history</a:t>
            </a:r>
          </a:p>
        </p:txBody>
      </p:sp>
      <p:sp>
        <p:nvSpPr>
          <p:cNvPr id="146" name="TextBox 146"/>
          <p:cNvSpPr txBox="1"/>
          <p:nvPr/>
        </p:nvSpPr>
        <p:spPr>
          <a:xfrm>
            <a:off x="6435569" y="3454722"/>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Software Editor</a:t>
            </a:r>
          </a:p>
        </p:txBody>
      </p:sp>
      <p:sp>
        <p:nvSpPr>
          <p:cNvPr id="147" name="TextBox 147"/>
          <p:cNvSpPr txBox="1"/>
          <p:nvPr/>
        </p:nvSpPr>
        <p:spPr>
          <a:xfrm>
            <a:off x="6435569" y="383424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Advanced drawing tools</a:t>
            </a:r>
          </a:p>
        </p:txBody>
      </p:sp>
      <p:sp>
        <p:nvSpPr>
          <p:cNvPr id="148" name="TextBox 148"/>
          <p:cNvSpPr txBox="1"/>
          <p:nvPr/>
        </p:nvSpPr>
        <p:spPr>
          <a:xfrm>
            <a:off x="6435569" y="4213771"/>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Auto layout</a:t>
            </a:r>
          </a:p>
        </p:txBody>
      </p:sp>
      <p:sp>
        <p:nvSpPr>
          <p:cNvPr id="149" name="TextBox 149"/>
          <p:cNvSpPr txBox="1"/>
          <p:nvPr/>
        </p:nvSpPr>
        <p:spPr>
          <a:xfrm>
            <a:off x="6435569" y="459329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Style</a:t>
            </a:r>
          </a:p>
        </p:txBody>
      </p:sp>
      <p:sp>
        <p:nvSpPr>
          <p:cNvPr id="150" name="TextBox 150"/>
          <p:cNvSpPr txBox="1"/>
          <p:nvPr/>
        </p:nvSpPr>
        <p:spPr>
          <a:xfrm>
            <a:off x="6435569" y="4972820"/>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Plugins and widgets</a:t>
            </a:r>
          </a:p>
        </p:txBody>
      </p:sp>
      <p:sp>
        <p:nvSpPr>
          <p:cNvPr id="151" name="TextBox 151"/>
          <p:cNvSpPr txBox="1"/>
          <p:nvPr/>
        </p:nvSpPr>
        <p:spPr>
          <a:xfrm>
            <a:off x="6435569" y="535234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Unlimited file storage</a:t>
            </a:r>
          </a:p>
        </p:txBody>
      </p:sp>
      <p:sp>
        <p:nvSpPr>
          <p:cNvPr id="152" name="TextBox 152"/>
          <p:cNvSpPr txBox="1"/>
          <p:nvPr/>
        </p:nvSpPr>
        <p:spPr>
          <a:xfrm>
            <a:off x="6435569" y="5731869"/>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Private projects</a:t>
            </a:r>
          </a:p>
        </p:txBody>
      </p:sp>
      <p:sp>
        <p:nvSpPr>
          <p:cNvPr id="153" name="TextBox 153"/>
          <p:cNvSpPr txBox="1"/>
          <p:nvPr/>
        </p:nvSpPr>
        <p:spPr>
          <a:xfrm>
            <a:off x="10306633"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$39.99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685800" y="685801"/>
            <a:ext cx="2609114" cy="3255499"/>
            <a:chOff x="0" y="0"/>
            <a:chExt cx="1030761" cy="1286123"/>
          </a:xfrm>
        </p:grpSpPr>
        <p:sp>
          <p:nvSpPr>
            <p:cNvPr id="9" name="Freeform 9"/>
            <p:cNvSpPr/>
            <p:nvPr/>
          </p:nvSpPr>
          <p:spPr>
            <a:xfrm>
              <a:off x="0" y="0"/>
              <a:ext cx="1030761" cy="1286123"/>
            </a:xfrm>
            <a:custGeom>
              <a:avLst/>
              <a:gdLst/>
              <a:ahLst/>
              <a:cxnLst/>
              <a:rect l="l" t="t" r="r" b="b"/>
              <a:pathLst>
                <a:path w="1030761" h="1286123">
                  <a:moveTo>
                    <a:pt x="29673" y="0"/>
                  </a:moveTo>
                  <a:lnTo>
                    <a:pt x="1001088" y="0"/>
                  </a:lnTo>
                  <a:cubicBezTo>
                    <a:pt x="1008958" y="0"/>
                    <a:pt x="1016505" y="3126"/>
                    <a:pt x="1022070" y="8691"/>
                  </a:cubicBezTo>
                  <a:cubicBezTo>
                    <a:pt x="1027635" y="14256"/>
                    <a:pt x="1030761" y="21803"/>
                    <a:pt x="1030761" y="29673"/>
                  </a:cubicBezTo>
                  <a:lnTo>
                    <a:pt x="1030761" y="1256451"/>
                  </a:lnTo>
                  <a:cubicBezTo>
                    <a:pt x="1030761" y="1264320"/>
                    <a:pt x="1027635" y="1271868"/>
                    <a:pt x="1022070" y="1277432"/>
                  </a:cubicBezTo>
                  <a:cubicBezTo>
                    <a:pt x="1016505" y="1282997"/>
                    <a:pt x="1008958" y="1286123"/>
                    <a:pt x="1001088" y="1286123"/>
                  </a:cubicBezTo>
                  <a:lnTo>
                    <a:pt x="29673" y="1286123"/>
                  </a:lnTo>
                  <a:cubicBezTo>
                    <a:pt x="21803" y="1286123"/>
                    <a:pt x="14256" y="1282997"/>
                    <a:pt x="8691" y="1277432"/>
                  </a:cubicBezTo>
                  <a:cubicBezTo>
                    <a:pt x="3126" y="1271868"/>
                    <a:pt x="0" y="1264320"/>
                    <a:pt x="0" y="1256451"/>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0" name="TextBox 1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1" name="Group 11"/>
          <p:cNvGrpSpPr/>
          <p:nvPr/>
        </p:nvGrpSpPr>
        <p:grpSpPr>
          <a:xfrm>
            <a:off x="685800" y="4068860"/>
            <a:ext cx="2609114" cy="2103340"/>
            <a:chOff x="0" y="0"/>
            <a:chExt cx="1030761" cy="830949"/>
          </a:xfrm>
        </p:grpSpPr>
        <p:sp>
          <p:nvSpPr>
            <p:cNvPr id="12" name="Freeform 12"/>
            <p:cNvSpPr/>
            <p:nvPr/>
          </p:nvSpPr>
          <p:spPr>
            <a:xfrm>
              <a:off x="0" y="0"/>
              <a:ext cx="1030761" cy="830949"/>
            </a:xfrm>
            <a:custGeom>
              <a:avLst/>
              <a:gdLst/>
              <a:ahLst/>
              <a:cxnLst/>
              <a:rect l="l" t="t" r="r" b="b"/>
              <a:pathLst>
                <a:path w="1030761" h="830949">
                  <a:moveTo>
                    <a:pt x="29673" y="0"/>
                  </a:moveTo>
                  <a:lnTo>
                    <a:pt x="1001088" y="0"/>
                  </a:lnTo>
                  <a:cubicBezTo>
                    <a:pt x="1008958" y="0"/>
                    <a:pt x="1016505" y="3126"/>
                    <a:pt x="1022070" y="8691"/>
                  </a:cubicBezTo>
                  <a:cubicBezTo>
                    <a:pt x="1027635" y="14256"/>
                    <a:pt x="1030761" y="21803"/>
                    <a:pt x="1030761" y="29673"/>
                  </a:cubicBezTo>
                  <a:lnTo>
                    <a:pt x="1030761" y="801276"/>
                  </a:lnTo>
                  <a:cubicBezTo>
                    <a:pt x="1030761" y="809146"/>
                    <a:pt x="1027635" y="816693"/>
                    <a:pt x="1022070" y="822258"/>
                  </a:cubicBezTo>
                  <a:cubicBezTo>
                    <a:pt x="1016505" y="827823"/>
                    <a:pt x="1008958" y="830949"/>
                    <a:pt x="1001088" y="830949"/>
                  </a:cubicBezTo>
                  <a:lnTo>
                    <a:pt x="29673" y="830949"/>
                  </a:lnTo>
                  <a:cubicBezTo>
                    <a:pt x="21803" y="830949"/>
                    <a:pt x="14256" y="827823"/>
                    <a:pt x="8691" y="822258"/>
                  </a:cubicBezTo>
                  <a:cubicBezTo>
                    <a:pt x="3126" y="816693"/>
                    <a:pt x="0" y="809146"/>
                    <a:pt x="0" y="801276"/>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3" name="TextBox 1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4" name="Group 14"/>
          <p:cNvGrpSpPr/>
          <p:nvPr/>
        </p:nvGrpSpPr>
        <p:grpSpPr>
          <a:xfrm>
            <a:off x="8897086" y="685800"/>
            <a:ext cx="2609114" cy="2130678"/>
            <a:chOff x="0" y="0"/>
            <a:chExt cx="1030761" cy="841749"/>
          </a:xfrm>
        </p:grpSpPr>
        <p:sp>
          <p:nvSpPr>
            <p:cNvPr id="15" name="Freeform 15"/>
            <p:cNvSpPr/>
            <p:nvPr/>
          </p:nvSpPr>
          <p:spPr>
            <a:xfrm>
              <a:off x="0" y="0"/>
              <a:ext cx="1030761" cy="841749"/>
            </a:xfrm>
            <a:custGeom>
              <a:avLst/>
              <a:gdLst/>
              <a:ahLst/>
              <a:cxnLst/>
              <a:rect l="l" t="t" r="r" b="b"/>
              <a:pathLst>
                <a:path w="1030761" h="841749">
                  <a:moveTo>
                    <a:pt x="29673" y="0"/>
                  </a:moveTo>
                  <a:lnTo>
                    <a:pt x="1001088" y="0"/>
                  </a:lnTo>
                  <a:cubicBezTo>
                    <a:pt x="1008958" y="0"/>
                    <a:pt x="1016505" y="3126"/>
                    <a:pt x="1022070" y="8691"/>
                  </a:cubicBezTo>
                  <a:cubicBezTo>
                    <a:pt x="1027635" y="14256"/>
                    <a:pt x="1030761" y="21803"/>
                    <a:pt x="1030761" y="29673"/>
                  </a:cubicBezTo>
                  <a:lnTo>
                    <a:pt x="1030761" y="812077"/>
                  </a:lnTo>
                  <a:cubicBezTo>
                    <a:pt x="1030761" y="819946"/>
                    <a:pt x="1027635" y="827494"/>
                    <a:pt x="1022070" y="833058"/>
                  </a:cubicBezTo>
                  <a:cubicBezTo>
                    <a:pt x="1016505" y="838623"/>
                    <a:pt x="1008958" y="841749"/>
                    <a:pt x="1001088" y="841749"/>
                  </a:cubicBezTo>
                  <a:lnTo>
                    <a:pt x="29673" y="841749"/>
                  </a:lnTo>
                  <a:cubicBezTo>
                    <a:pt x="21803" y="841749"/>
                    <a:pt x="14256" y="838623"/>
                    <a:pt x="8691" y="833058"/>
                  </a:cubicBezTo>
                  <a:cubicBezTo>
                    <a:pt x="3126" y="827494"/>
                    <a:pt x="0" y="819946"/>
                    <a:pt x="0" y="812077"/>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6" name="TextBox 16"/>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7" name="Group 17"/>
          <p:cNvGrpSpPr/>
          <p:nvPr/>
        </p:nvGrpSpPr>
        <p:grpSpPr>
          <a:xfrm>
            <a:off x="8897086" y="2944039"/>
            <a:ext cx="2609114" cy="3228161"/>
            <a:chOff x="0" y="0"/>
            <a:chExt cx="1030761" cy="1275323"/>
          </a:xfrm>
        </p:grpSpPr>
        <p:sp>
          <p:nvSpPr>
            <p:cNvPr id="18" name="Freeform 18"/>
            <p:cNvSpPr/>
            <p:nvPr/>
          </p:nvSpPr>
          <p:spPr>
            <a:xfrm>
              <a:off x="0" y="0"/>
              <a:ext cx="1030761" cy="1275323"/>
            </a:xfrm>
            <a:custGeom>
              <a:avLst/>
              <a:gdLst/>
              <a:ahLst/>
              <a:cxnLst/>
              <a:rect l="l" t="t" r="r" b="b"/>
              <a:pathLst>
                <a:path w="1030761" h="1275323">
                  <a:moveTo>
                    <a:pt x="29673" y="0"/>
                  </a:moveTo>
                  <a:lnTo>
                    <a:pt x="1001088" y="0"/>
                  </a:lnTo>
                  <a:cubicBezTo>
                    <a:pt x="1008958" y="0"/>
                    <a:pt x="1016505" y="3126"/>
                    <a:pt x="1022070" y="8691"/>
                  </a:cubicBezTo>
                  <a:cubicBezTo>
                    <a:pt x="1027635" y="14256"/>
                    <a:pt x="1030761" y="21803"/>
                    <a:pt x="1030761" y="29673"/>
                  </a:cubicBezTo>
                  <a:lnTo>
                    <a:pt x="1030761" y="1245650"/>
                  </a:lnTo>
                  <a:cubicBezTo>
                    <a:pt x="1030761" y="1253520"/>
                    <a:pt x="1027635" y="1261067"/>
                    <a:pt x="1022070" y="1266632"/>
                  </a:cubicBezTo>
                  <a:cubicBezTo>
                    <a:pt x="1016505" y="1272197"/>
                    <a:pt x="1008958" y="1275323"/>
                    <a:pt x="1001088" y="1275323"/>
                  </a:cubicBezTo>
                  <a:lnTo>
                    <a:pt x="29673" y="1275323"/>
                  </a:lnTo>
                  <a:cubicBezTo>
                    <a:pt x="21803" y="1275323"/>
                    <a:pt x="14256" y="1272197"/>
                    <a:pt x="8691" y="1266632"/>
                  </a:cubicBezTo>
                  <a:cubicBezTo>
                    <a:pt x="3126" y="1261067"/>
                    <a:pt x="0" y="1253520"/>
                    <a:pt x="0" y="1245650"/>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9" name="TextBox 19"/>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0" name="Group 20"/>
          <p:cNvGrpSpPr/>
          <p:nvPr/>
        </p:nvGrpSpPr>
        <p:grpSpPr>
          <a:xfrm>
            <a:off x="3422759" y="4068860"/>
            <a:ext cx="5346700" cy="2103340"/>
            <a:chOff x="0" y="0"/>
            <a:chExt cx="2112277" cy="830949"/>
          </a:xfrm>
        </p:grpSpPr>
        <p:sp>
          <p:nvSpPr>
            <p:cNvPr id="21" name="Freeform 21"/>
            <p:cNvSpPr/>
            <p:nvPr/>
          </p:nvSpPr>
          <p:spPr>
            <a:xfrm>
              <a:off x="0" y="0"/>
              <a:ext cx="2112276" cy="830949"/>
            </a:xfrm>
            <a:custGeom>
              <a:avLst/>
              <a:gdLst/>
              <a:ahLst/>
              <a:cxnLst/>
              <a:rect l="l" t="t" r="r" b="b"/>
              <a:pathLst>
                <a:path w="2112276" h="830949">
                  <a:moveTo>
                    <a:pt x="14480" y="0"/>
                  </a:moveTo>
                  <a:lnTo>
                    <a:pt x="2097797" y="0"/>
                  </a:lnTo>
                  <a:cubicBezTo>
                    <a:pt x="2101637" y="0"/>
                    <a:pt x="2105320" y="1526"/>
                    <a:pt x="2108035" y="4241"/>
                  </a:cubicBezTo>
                  <a:cubicBezTo>
                    <a:pt x="2110751" y="6957"/>
                    <a:pt x="2112276" y="10640"/>
                    <a:pt x="2112276" y="14480"/>
                  </a:cubicBezTo>
                  <a:lnTo>
                    <a:pt x="2112276" y="816469"/>
                  </a:lnTo>
                  <a:cubicBezTo>
                    <a:pt x="2112276" y="824466"/>
                    <a:pt x="2105794" y="830949"/>
                    <a:pt x="2097797" y="830949"/>
                  </a:cubicBezTo>
                  <a:lnTo>
                    <a:pt x="14480" y="830949"/>
                  </a:lnTo>
                  <a:cubicBezTo>
                    <a:pt x="6483" y="830949"/>
                    <a:pt x="0" y="824466"/>
                    <a:pt x="0" y="816469"/>
                  </a:cubicBezTo>
                  <a:lnTo>
                    <a:pt x="0" y="14480"/>
                  </a:lnTo>
                  <a:cubicBezTo>
                    <a:pt x="0" y="6483"/>
                    <a:pt x="6483" y="0"/>
                    <a:pt x="14480" y="0"/>
                  </a:cubicBezTo>
                  <a:close/>
                </a:path>
              </a:pathLst>
            </a:custGeom>
            <a:solidFill>
              <a:srgbClr val="F6F6F7"/>
            </a:solidFill>
          </p:spPr>
        </p:sp>
        <p:sp>
          <p:nvSpPr>
            <p:cNvPr id="22" name="TextBox 22"/>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3" name="Group 23"/>
          <p:cNvGrpSpPr/>
          <p:nvPr/>
        </p:nvGrpSpPr>
        <p:grpSpPr>
          <a:xfrm>
            <a:off x="3422759" y="685801"/>
            <a:ext cx="5346700" cy="3255499"/>
            <a:chOff x="0" y="0"/>
            <a:chExt cx="2112277" cy="1286123"/>
          </a:xfrm>
        </p:grpSpPr>
        <p:sp>
          <p:nvSpPr>
            <p:cNvPr id="24" name="Freeform 24"/>
            <p:cNvSpPr/>
            <p:nvPr/>
          </p:nvSpPr>
          <p:spPr>
            <a:xfrm>
              <a:off x="0" y="0"/>
              <a:ext cx="2112276" cy="1286123"/>
            </a:xfrm>
            <a:custGeom>
              <a:avLst/>
              <a:gdLst/>
              <a:ahLst/>
              <a:cxnLst/>
              <a:rect l="l" t="t" r="r" b="b"/>
              <a:pathLst>
                <a:path w="2112276" h="1286123">
                  <a:moveTo>
                    <a:pt x="14480" y="0"/>
                  </a:moveTo>
                  <a:lnTo>
                    <a:pt x="2097797" y="0"/>
                  </a:lnTo>
                  <a:cubicBezTo>
                    <a:pt x="2101637" y="0"/>
                    <a:pt x="2105320" y="1526"/>
                    <a:pt x="2108035" y="4241"/>
                  </a:cubicBezTo>
                  <a:cubicBezTo>
                    <a:pt x="2110751" y="6957"/>
                    <a:pt x="2112276" y="10640"/>
                    <a:pt x="2112276" y="14480"/>
                  </a:cubicBezTo>
                  <a:lnTo>
                    <a:pt x="2112276" y="1271643"/>
                  </a:lnTo>
                  <a:cubicBezTo>
                    <a:pt x="2112276" y="1279640"/>
                    <a:pt x="2105794" y="1286123"/>
                    <a:pt x="2097797" y="1286123"/>
                  </a:cubicBezTo>
                  <a:lnTo>
                    <a:pt x="14480" y="1286123"/>
                  </a:lnTo>
                  <a:cubicBezTo>
                    <a:pt x="6483" y="1286123"/>
                    <a:pt x="0" y="1279640"/>
                    <a:pt x="0" y="1271643"/>
                  </a:cubicBezTo>
                  <a:lnTo>
                    <a:pt x="0" y="14480"/>
                  </a:lnTo>
                  <a:cubicBezTo>
                    <a:pt x="0" y="6483"/>
                    <a:pt x="6483" y="0"/>
                    <a:pt x="14480" y="0"/>
                  </a:cubicBezTo>
                  <a:close/>
                </a:path>
              </a:pathLst>
            </a:custGeom>
            <a:solidFill>
              <a:srgbClr val="F6F6F7"/>
            </a:solidFill>
          </p:spPr>
        </p:sp>
        <p:sp>
          <p:nvSpPr>
            <p:cNvPr id="25" name="TextBox 25"/>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26" name="TextBox 26"/>
          <p:cNvSpPr txBox="1"/>
          <p:nvPr/>
        </p:nvSpPr>
        <p:spPr>
          <a:xfrm>
            <a:off x="9148957" y="1642134"/>
            <a:ext cx="1442490"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Professional Subscription</a:t>
            </a:r>
          </a:p>
        </p:txBody>
      </p:sp>
      <p:grpSp>
        <p:nvGrpSpPr>
          <p:cNvPr id="27" name="Group 27"/>
          <p:cNvGrpSpPr/>
          <p:nvPr/>
        </p:nvGrpSpPr>
        <p:grpSpPr>
          <a:xfrm>
            <a:off x="942805" y="1646897"/>
            <a:ext cx="1638023" cy="703870"/>
            <a:chOff x="0" y="-28575"/>
            <a:chExt cx="3276046" cy="1407740"/>
          </a:xfrm>
        </p:grpSpPr>
        <p:sp>
          <p:nvSpPr>
            <p:cNvPr id="28" name="TextBox 28"/>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Free Subscription</a:t>
              </a:r>
            </a:p>
          </p:txBody>
        </p:sp>
        <p:sp>
          <p:nvSpPr>
            <p:cNvPr id="29" name="TextBox 29"/>
            <p:cNvSpPr txBox="1"/>
            <p:nvPr/>
          </p:nvSpPr>
          <p:spPr>
            <a:xfrm>
              <a:off x="0" y="5490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sp>
        <p:nvSpPr>
          <p:cNvPr id="30" name="TextBox 30"/>
          <p:cNvSpPr txBox="1"/>
          <p:nvPr/>
        </p:nvSpPr>
        <p:spPr>
          <a:xfrm>
            <a:off x="9148957" y="2116691"/>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nvGrpSpPr>
          <p:cNvPr id="31" name="Group 31"/>
          <p:cNvGrpSpPr/>
          <p:nvPr/>
        </p:nvGrpSpPr>
        <p:grpSpPr>
          <a:xfrm>
            <a:off x="9148957" y="3906743"/>
            <a:ext cx="1638023" cy="703870"/>
            <a:chOff x="0" y="-28575"/>
            <a:chExt cx="3276046" cy="1407740"/>
          </a:xfrm>
        </p:grpSpPr>
        <p:sp>
          <p:nvSpPr>
            <p:cNvPr id="32" name="TextBox 32"/>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Business Corporate</a:t>
              </a:r>
            </a:p>
          </p:txBody>
        </p:sp>
        <p:sp>
          <p:nvSpPr>
            <p:cNvPr id="33" name="TextBox 33"/>
            <p:cNvSpPr txBox="1"/>
            <p:nvPr/>
          </p:nvSpPr>
          <p:spPr>
            <a:xfrm>
              <a:off x="0" y="5490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grpSp>
        <p:nvGrpSpPr>
          <p:cNvPr id="34" name="Group 34"/>
          <p:cNvGrpSpPr/>
          <p:nvPr/>
        </p:nvGrpSpPr>
        <p:grpSpPr>
          <a:xfrm>
            <a:off x="942805" y="5034613"/>
            <a:ext cx="1638023" cy="888020"/>
            <a:chOff x="0" y="-28575"/>
            <a:chExt cx="3276046" cy="1776040"/>
          </a:xfrm>
        </p:grpSpPr>
        <p:sp>
          <p:nvSpPr>
            <p:cNvPr id="35" name="TextBox 35"/>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Platinum Subscription</a:t>
              </a:r>
            </a:p>
          </p:txBody>
        </p:sp>
        <p:sp>
          <p:nvSpPr>
            <p:cNvPr id="36" name="TextBox 36"/>
            <p:cNvSpPr txBox="1"/>
            <p:nvPr/>
          </p:nvSpPr>
          <p:spPr>
            <a:xfrm>
              <a:off x="0" y="9173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grpSp>
        <p:nvGrpSpPr>
          <p:cNvPr id="37" name="Group 37"/>
          <p:cNvGrpSpPr/>
          <p:nvPr/>
        </p:nvGrpSpPr>
        <p:grpSpPr>
          <a:xfrm>
            <a:off x="3676526" y="1670709"/>
            <a:ext cx="4839167" cy="2019362"/>
            <a:chOff x="0" y="-19050"/>
            <a:chExt cx="9678334" cy="4038723"/>
          </a:xfrm>
        </p:grpSpPr>
        <p:sp>
          <p:nvSpPr>
            <p:cNvPr id="38" name="TextBox 38"/>
            <p:cNvSpPr txBox="1"/>
            <p:nvPr/>
          </p:nvSpPr>
          <p:spPr>
            <a:xfrm>
              <a:off x="1040422" y="3753829"/>
              <a:ext cx="605632"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1</a:t>
              </a:r>
            </a:p>
          </p:txBody>
        </p:sp>
        <p:sp>
          <p:nvSpPr>
            <p:cNvPr id="39" name="TextBox 39"/>
            <p:cNvSpPr txBox="1"/>
            <p:nvPr/>
          </p:nvSpPr>
          <p:spPr>
            <a:xfrm>
              <a:off x="2890980" y="3753829"/>
              <a:ext cx="60900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2</a:t>
              </a:r>
            </a:p>
          </p:txBody>
        </p:sp>
        <p:sp>
          <p:nvSpPr>
            <p:cNvPr id="40" name="TextBox 40"/>
            <p:cNvSpPr txBox="1"/>
            <p:nvPr/>
          </p:nvSpPr>
          <p:spPr>
            <a:xfrm>
              <a:off x="4740048" y="3753829"/>
              <a:ext cx="61535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3</a:t>
              </a:r>
            </a:p>
          </p:txBody>
        </p:sp>
        <p:sp>
          <p:nvSpPr>
            <p:cNvPr id="41" name="TextBox 41"/>
            <p:cNvSpPr txBox="1"/>
            <p:nvPr/>
          </p:nvSpPr>
          <p:spPr>
            <a:xfrm>
              <a:off x="6589812" y="3753829"/>
              <a:ext cx="62031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4</a:t>
              </a:r>
            </a:p>
          </p:txBody>
        </p:sp>
        <p:sp>
          <p:nvSpPr>
            <p:cNvPr id="42" name="TextBox 42"/>
            <p:cNvSpPr txBox="1"/>
            <p:nvPr/>
          </p:nvSpPr>
          <p:spPr>
            <a:xfrm>
              <a:off x="8443444" y="3753829"/>
              <a:ext cx="61753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5</a:t>
              </a:r>
            </a:p>
          </p:txBody>
        </p:sp>
        <p:grpSp>
          <p:nvGrpSpPr>
            <p:cNvPr id="43" name="Group 43"/>
            <p:cNvGrpSpPr>
              <a:grpSpLocks noChangeAspect="1"/>
            </p:cNvGrpSpPr>
            <p:nvPr/>
          </p:nvGrpSpPr>
          <p:grpSpPr>
            <a:xfrm>
              <a:off x="417116" y="119380"/>
              <a:ext cx="9261218" cy="3551901"/>
              <a:chOff x="0" y="0"/>
              <a:chExt cx="9261218" cy="3551901"/>
            </a:xfrm>
          </p:grpSpPr>
          <p:sp>
            <p:nvSpPr>
              <p:cNvPr id="44" name="Freeform 44"/>
              <p:cNvSpPr/>
              <p:nvPr/>
            </p:nvSpPr>
            <p:spPr>
              <a:xfrm>
                <a:off x="0" y="-635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5" name="Freeform 45"/>
              <p:cNvSpPr/>
              <p:nvPr/>
            </p:nvSpPr>
            <p:spPr>
              <a:xfrm>
                <a:off x="0" y="70403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6" name="Freeform 46"/>
              <p:cNvSpPr/>
              <p:nvPr/>
            </p:nvSpPr>
            <p:spPr>
              <a:xfrm>
                <a:off x="0" y="141441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7" name="Freeform 47"/>
              <p:cNvSpPr/>
              <p:nvPr/>
            </p:nvSpPr>
            <p:spPr>
              <a:xfrm>
                <a:off x="0" y="212479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8" name="Freeform 48"/>
              <p:cNvSpPr/>
              <p:nvPr/>
            </p:nvSpPr>
            <p:spPr>
              <a:xfrm>
                <a:off x="0" y="2835171"/>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9" name="Freeform 49"/>
              <p:cNvSpPr/>
              <p:nvPr/>
            </p:nvSpPr>
            <p:spPr>
              <a:xfrm>
                <a:off x="0" y="3545551"/>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60000"/>
                </a:srgbClr>
              </a:solidFill>
            </p:spPr>
          </p:sp>
        </p:grpSp>
        <p:sp>
          <p:nvSpPr>
            <p:cNvPr id="50" name="TextBox 50"/>
            <p:cNvSpPr txBox="1"/>
            <p:nvPr/>
          </p:nvSpPr>
          <p:spPr>
            <a:xfrm>
              <a:off x="2978" y="-19050"/>
              <a:ext cx="312540"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50 </a:t>
              </a:r>
            </a:p>
          </p:txBody>
        </p:sp>
        <p:sp>
          <p:nvSpPr>
            <p:cNvPr id="51" name="TextBox 51"/>
            <p:cNvSpPr txBox="1"/>
            <p:nvPr/>
          </p:nvSpPr>
          <p:spPr>
            <a:xfrm>
              <a:off x="0" y="691330"/>
              <a:ext cx="31551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40 </a:t>
              </a:r>
            </a:p>
          </p:txBody>
        </p:sp>
        <p:sp>
          <p:nvSpPr>
            <p:cNvPr id="52" name="TextBox 52"/>
            <p:cNvSpPr txBox="1"/>
            <p:nvPr/>
          </p:nvSpPr>
          <p:spPr>
            <a:xfrm>
              <a:off x="5160" y="1401710"/>
              <a:ext cx="31035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30 </a:t>
              </a:r>
            </a:p>
          </p:txBody>
        </p:sp>
        <p:sp>
          <p:nvSpPr>
            <p:cNvPr id="53" name="TextBox 53"/>
            <p:cNvSpPr txBox="1"/>
            <p:nvPr/>
          </p:nvSpPr>
          <p:spPr>
            <a:xfrm>
              <a:off x="11510" y="2112089"/>
              <a:ext cx="30400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20 </a:t>
              </a:r>
            </a:p>
          </p:txBody>
        </p:sp>
        <p:sp>
          <p:nvSpPr>
            <p:cNvPr id="54" name="TextBox 54"/>
            <p:cNvSpPr txBox="1"/>
            <p:nvPr/>
          </p:nvSpPr>
          <p:spPr>
            <a:xfrm>
              <a:off x="14884" y="2822471"/>
              <a:ext cx="30063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10 </a:t>
              </a:r>
            </a:p>
          </p:txBody>
        </p:sp>
        <p:sp>
          <p:nvSpPr>
            <p:cNvPr id="55" name="TextBox 55"/>
            <p:cNvSpPr txBox="1"/>
            <p:nvPr/>
          </p:nvSpPr>
          <p:spPr>
            <a:xfrm>
              <a:off x="123032" y="3532851"/>
              <a:ext cx="19248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0 </a:t>
              </a:r>
            </a:p>
          </p:txBody>
        </p:sp>
        <p:grpSp>
          <p:nvGrpSpPr>
            <p:cNvPr id="56" name="Group 56"/>
            <p:cNvGrpSpPr>
              <a:grpSpLocks noChangeAspect="1"/>
            </p:cNvGrpSpPr>
            <p:nvPr/>
          </p:nvGrpSpPr>
          <p:grpSpPr>
            <a:xfrm>
              <a:off x="1279737" y="55880"/>
              <a:ext cx="7535975" cy="3678901"/>
              <a:chOff x="862622" y="-63500"/>
              <a:chExt cx="7535975" cy="3678901"/>
            </a:xfrm>
          </p:grpSpPr>
          <p:sp>
            <p:nvSpPr>
              <p:cNvPr id="57" name="Freeform 57"/>
              <p:cNvSpPr/>
              <p:nvPr/>
            </p:nvSpPr>
            <p:spPr>
              <a:xfrm>
                <a:off x="862622" y="2666973"/>
                <a:ext cx="1948163" cy="948144"/>
              </a:xfrm>
              <a:custGeom>
                <a:avLst/>
                <a:gdLst/>
                <a:ahLst/>
                <a:cxnLst/>
                <a:rect l="l" t="t" r="r" b="b"/>
                <a:pathLst>
                  <a:path w="1948163" h="948144">
                    <a:moveTo>
                      <a:pt x="127000" y="884928"/>
                    </a:moveTo>
                    <a:cubicBezTo>
                      <a:pt x="126843" y="849969"/>
                      <a:pt x="98459" y="821711"/>
                      <a:pt x="63500" y="821711"/>
                    </a:cubicBezTo>
                    <a:cubicBezTo>
                      <a:pt x="28540" y="821711"/>
                      <a:pt x="156" y="849969"/>
                      <a:pt x="0" y="884928"/>
                    </a:cubicBezTo>
                    <a:cubicBezTo>
                      <a:pt x="156" y="919887"/>
                      <a:pt x="28540" y="948144"/>
                      <a:pt x="63500" y="948144"/>
                    </a:cubicBezTo>
                    <a:cubicBezTo>
                      <a:pt x="98459" y="948144"/>
                      <a:pt x="126843" y="919887"/>
                      <a:pt x="127000" y="884928"/>
                    </a:cubicBezTo>
                    <a:close/>
                    <a:moveTo>
                      <a:pt x="51553" y="858970"/>
                    </a:moveTo>
                    <a:cubicBezTo>
                      <a:pt x="37292" y="865611"/>
                      <a:pt x="31081" y="882530"/>
                      <a:pt x="37658" y="896821"/>
                    </a:cubicBezTo>
                    <a:cubicBezTo>
                      <a:pt x="44235" y="911112"/>
                      <a:pt x="61126" y="917399"/>
                      <a:pt x="75446" y="910886"/>
                    </a:cubicBezTo>
                    <a:lnTo>
                      <a:pt x="1927690" y="58429"/>
                    </a:lnTo>
                    <a:cubicBezTo>
                      <a:pt x="1941951" y="51789"/>
                      <a:pt x="1948163" y="34869"/>
                      <a:pt x="1941586" y="20578"/>
                    </a:cubicBezTo>
                    <a:cubicBezTo>
                      <a:pt x="1935008" y="6287"/>
                      <a:pt x="1918117" y="0"/>
                      <a:pt x="1903797" y="6514"/>
                    </a:cubicBezTo>
                    <a:close/>
                  </a:path>
                </a:pathLst>
              </a:custGeom>
              <a:solidFill>
                <a:srgbClr val="717EEE"/>
              </a:solidFill>
            </p:spPr>
          </p:sp>
          <p:sp>
            <p:nvSpPr>
              <p:cNvPr id="58" name="Freeform 58"/>
              <p:cNvSpPr/>
              <p:nvPr/>
            </p:nvSpPr>
            <p:spPr>
              <a:xfrm>
                <a:off x="2714865" y="821164"/>
                <a:ext cx="1947010" cy="1941498"/>
              </a:xfrm>
              <a:custGeom>
                <a:avLst/>
                <a:gdLst/>
                <a:ahLst/>
                <a:cxnLst/>
                <a:rect l="l" t="t" r="r" b="b"/>
                <a:pathLst>
                  <a:path w="1947010" h="1941498">
                    <a:moveTo>
                      <a:pt x="127000" y="1878281"/>
                    </a:moveTo>
                    <a:cubicBezTo>
                      <a:pt x="126844" y="1843321"/>
                      <a:pt x="98460" y="1815064"/>
                      <a:pt x="63500" y="1815064"/>
                    </a:cubicBezTo>
                    <a:cubicBezTo>
                      <a:pt x="28541" y="1815064"/>
                      <a:pt x="157" y="1843321"/>
                      <a:pt x="0" y="1878281"/>
                    </a:cubicBezTo>
                    <a:cubicBezTo>
                      <a:pt x="157" y="1913240"/>
                      <a:pt x="28541" y="1941497"/>
                      <a:pt x="63500" y="1941497"/>
                    </a:cubicBezTo>
                    <a:cubicBezTo>
                      <a:pt x="98460" y="1941497"/>
                      <a:pt x="126844" y="1913240"/>
                      <a:pt x="127000" y="1878281"/>
                    </a:cubicBezTo>
                    <a:close/>
                    <a:moveTo>
                      <a:pt x="43324" y="1858046"/>
                    </a:moveTo>
                    <a:cubicBezTo>
                      <a:pt x="32234" y="1869204"/>
                      <a:pt x="32248" y="1887227"/>
                      <a:pt x="43357" y="1898367"/>
                    </a:cubicBezTo>
                    <a:cubicBezTo>
                      <a:pt x="54465" y="1909507"/>
                      <a:pt x="72488" y="1909573"/>
                      <a:pt x="83677" y="1898515"/>
                    </a:cubicBezTo>
                    <a:lnTo>
                      <a:pt x="1935921" y="51526"/>
                    </a:lnTo>
                    <a:cubicBezTo>
                      <a:pt x="1947011" y="40368"/>
                      <a:pt x="1946996" y="22345"/>
                      <a:pt x="1935888" y="11205"/>
                    </a:cubicBezTo>
                    <a:cubicBezTo>
                      <a:pt x="1924780" y="65"/>
                      <a:pt x="1906757" y="0"/>
                      <a:pt x="1895567" y="11058"/>
                    </a:cubicBezTo>
                    <a:close/>
                  </a:path>
                </a:pathLst>
              </a:custGeom>
              <a:solidFill>
                <a:srgbClr val="717EEE"/>
              </a:solidFill>
            </p:spPr>
          </p:sp>
          <p:sp>
            <p:nvSpPr>
              <p:cNvPr id="59" name="Freeform 59"/>
              <p:cNvSpPr/>
              <p:nvPr/>
            </p:nvSpPr>
            <p:spPr>
              <a:xfrm>
                <a:off x="4567109" y="789240"/>
                <a:ext cx="1947554" cy="663386"/>
              </a:xfrm>
              <a:custGeom>
                <a:avLst/>
                <a:gdLst/>
                <a:ahLst/>
                <a:cxnLst/>
                <a:rect l="l" t="t" r="r" b="b"/>
                <a:pathLst>
                  <a:path w="1947554" h="663386">
                    <a:moveTo>
                      <a:pt x="127000" y="63216"/>
                    </a:moveTo>
                    <a:cubicBezTo>
                      <a:pt x="126844" y="28257"/>
                      <a:pt x="98460" y="0"/>
                      <a:pt x="63500" y="0"/>
                    </a:cubicBezTo>
                    <a:cubicBezTo>
                      <a:pt x="28541" y="0"/>
                      <a:pt x="156" y="28257"/>
                      <a:pt x="0" y="63216"/>
                    </a:cubicBezTo>
                    <a:cubicBezTo>
                      <a:pt x="156" y="98175"/>
                      <a:pt x="28541" y="126433"/>
                      <a:pt x="63500" y="126433"/>
                    </a:cubicBezTo>
                    <a:cubicBezTo>
                      <a:pt x="98460" y="126433"/>
                      <a:pt x="126844" y="98175"/>
                      <a:pt x="127000" y="63216"/>
                    </a:cubicBezTo>
                    <a:close/>
                    <a:moveTo>
                      <a:pt x="71882" y="35898"/>
                    </a:moveTo>
                    <a:cubicBezTo>
                      <a:pt x="56822" y="31351"/>
                      <a:pt x="40919" y="39832"/>
                      <a:pt x="36304" y="54872"/>
                    </a:cubicBezTo>
                    <a:cubicBezTo>
                      <a:pt x="31690" y="69912"/>
                      <a:pt x="40100" y="85853"/>
                      <a:pt x="55119" y="90534"/>
                    </a:cubicBezTo>
                    <a:lnTo>
                      <a:pt x="1907362" y="658838"/>
                    </a:lnTo>
                    <a:cubicBezTo>
                      <a:pt x="1922422" y="663386"/>
                      <a:pt x="1938326" y="654904"/>
                      <a:pt x="1942940" y="639865"/>
                    </a:cubicBezTo>
                    <a:cubicBezTo>
                      <a:pt x="1947555" y="624825"/>
                      <a:pt x="1939144" y="608884"/>
                      <a:pt x="1924125" y="604202"/>
                    </a:cubicBezTo>
                    <a:close/>
                  </a:path>
                </a:pathLst>
              </a:custGeom>
              <a:solidFill>
                <a:srgbClr val="717EEE"/>
              </a:solidFill>
            </p:spPr>
          </p:sp>
          <p:sp>
            <p:nvSpPr>
              <p:cNvPr id="60" name="Freeform 60"/>
              <p:cNvSpPr/>
              <p:nvPr/>
            </p:nvSpPr>
            <p:spPr>
              <a:xfrm>
                <a:off x="6419352" y="1215468"/>
                <a:ext cx="1979244" cy="268509"/>
              </a:xfrm>
              <a:custGeom>
                <a:avLst/>
                <a:gdLst/>
                <a:ahLst/>
                <a:cxnLst/>
                <a:rect l="l" t="t" r="r" b="b"/>
                <a:pathLst>
                  <a:path w="1979244" h="268509">
                    <a:moveTo>
                      <a:pt x="127000" y="205292"/>
                    </a:moveTo>
                    <a:cubicBezTo>
                      <a:pt x="126844" y="170333"/>
                      <a:pt x="98460" y="142076"/>
                      <a:pt x="63500" y="142076"/>
                    </a:cubicBezTo>
                    <a:cubicBezTo>
                      <a:pt x="28541" y="142076"/>
                      <a:pt x="157" y="170333"/>
                      <a:pt x="0" y="205292"/>
                    </a:cubicBezTo>
                    <a:cubicBezTo>
                      <a:pt x="157" y="240251"/>
                      <a:pt x="28541" y="268509"/>
                      <a:pt x="63500" y="268509"/>
                    </a:cubicBezTo>
                    <a:cubicBezTo>
                      <a:pt x="98460" y="268509"/>
                      <a:pt x="126844" y="240251"/>
                      <a:pt x="127000" y="205292"/>
                    </a:cubicBezTo>
                    <a:close/>
                    <a:moveTo>
                      <a:pt x="61315" y="176801"/>
                    </a:moveTo>
                    <a:cubicBezTo>
                      <a:pt x="45635" y="178074"/>
                      <a:pt x="33934" y="191782"/>
                      <a:pt x="35137" y="207468"/>
                    </a:cubicBezTo>
                    <a:cubicBezTo>
                      <a:pt x="36340" y="223154"/>
                      <a:pt x="49995" y="234917"/>
                      <a:pt x="65686" y="233784"/>
                    </a:cubicBezTo>
                    <a:lnTo>
                      <a:pt x="1917930" y="91708"/>
                    </a:lnTo>
                    <a:cubicBezTo>
                      <a:pt x="1933610" y="90434"/>
                      <a:pt x="1945312" y="76726"/>
                      <a:pt x="1944108" y="61041"/>
                    </a:cubicBezTo>
                    <a:cubicBezTo>
                      <a:pt x="1942905" y="45355"/>
                      <a:pt x="1929250" y="33592"/>
                      <a:pt x="1913559" y="34725"/>
                    </a:cubicBezTo>
                    <a:close/>
                    <a:moveTo>
                      <a:pt x="1979245" y="63216"/>
                    </a:moveTo>
                    <a:cubicBezTo>
                      <a:pt x="1979088" y="28257"/>
                      <a:pt x="1950705" y="0"/>
                      <a:pt x="1915745" y="0"/>
                    </a:cubicBezTo>
                    <a:cubicBezTo>
                      <a:pt x="1880785" y="0"/>
                      <a:pt x="1852401" y="28257"/>
                      <a:pt x="1852245" y="63216"/>
                    </a:cubicBezTo>
                    <a:cubicBezTo>
                      <a:pt x="1852401" y="98175"/>
                      <a:pt x="1880785" y="126433"/>
                      <a:pt x="1915745" y="126433"/>
                    </a:cubicBezTo>
                    <a:cubicBezTo>
                      <a:pt x="1950705" y="126433"/>
                      <a:pt x="1979088" y="98175"/>
                      <a:pt x="1979245" y="63216"/>
                    </a:cubicBezTo>
                    <a:close/>
                  </a:path>
                </a:pathLst>
              </a:custGeom>
              <a:solidFill>
                <a:srgbClr val="717EEE"/>
              </a:solidFill>
            </p:spPr>
          </p:sp>
          <p:sp>
            <p:nvSpPr>
              <p:cNvPr id="61" name="Freeform 61"/>
              <p:cNvSpPr/>
              <p:nvPr/>
            </p:nvSpPr>
            <p:spPr>
              <a:xfrm>
                <a:off x="862622" y="2636228"/>
                <a:ext cx="1947554" cy="663386"/>
              </a:xfrm>
              <a:custGeom>
                <a:avLst/>
                <a:gdLst/>
                <a:ahLst/>
                <a:cxnLst/>
                <a:rect l="l" t="t" r="r" b="b"/>
                <a:pathLst>
                  <a:path w="1947554" h="663386">
                    <a:moveTo>
                      <a:pt x="127000" y="63217"/>
                    </a:moveTo>
                    <a:cubicBezTo>
                      <a:pt x="126843" y="28257"/>
                      <a:pt x="98459" y="0"/>
                      <a:pt x="63500" y="0"/>
                    </a:cubicBezTo>
                    <a:cubicBezTo>
                      <a:pt x="28540" y="0"/>
                      <a:pt x="156" y="28257"/>
                      <a:pt x="0" y="63217"/>
                    </a:cubicBezTo>
                    <a:cubicBezTo>
                      <a:pt x="156" y="98176"/>
                      <a:pt x="28540" y="126433"/>
                      <a:pt x="63500" y="126433"/>
                    </a:cubicBezTo>
                    <a:cubicBezTo>
                      <a:pt x="98459" y="126433"/>
                      <a:pt x="126843" y="98176"/>
                      <a:pt x="127000" y="63217"/>
                    </a:cubicBezTo>
                    <a:close/>
                    <a:moveTo>
                      <a:pt x="71882" y="35898"/>
                    </a:moveTo>
                    <a:cubicBezTo>
                      <a:pt x="56821" y="31351"/>
                      <a:pt x="40918" y="39832"/>
                      <a:pt x="36304" y="54872"/>
                    </a:cubicBezTo>
                    <a:cubicBezTo>
                      <a:pt x="31689" y="69912"/>
                      <a:pt x="40099" y="85853"/>
                      <a:pt x="55118" y="90535"/>
                    </a:cubicBezTo>
                    <a:lnTo>
                      <a:pt x="1907362" y="658839"/>
                    </a:lnTo>
                    <a:cubicBezTo>
                      <a:pt x="1922422" y="663386"/>
                      <a:pt x="1938325" y="654905"/>
                      <a:pt x="1942940" y="639865"/>
                    </a:cubicBezTo>
                    <a:cubicBezTo>
                      <a:pt x="1947554" y="624825"/>
                      <a:pt x="1939144" y="608884"/>
                      <a:pt x="1924125" y="604203"/>
                    </a:cubicBezTo>
                    <a:close/>
                  </a:path>
                </a:pathLst>
              </a:custGeom>
              <a:solidFill>
                <a:srgbClr val="50D0BC"/>
              </a:solidFill>
            </p:spPr>
          </p:sp>
          <p:sp>
            <p:nvSpPr>
              <p:cNvPr id="62" name="Freeform 62"/>
              <p:cNvSpPr/>
              <p:nvPr/>
            </p:nvSpPr>
            <p:spPr>
              <a:xfrm>
                <a:off x="2714865" y="2098617"/>
                <a:ext cx="1948218" cy="1232348"/>
              </a:xfrm>
              <a:custGeom>
                <a:avLst/>
                <a:gdLst/>
                <a:ahLst/>
                <a:cxnLst/>
                <a:rect l="l" t="t" r="r" b="b"/>
                <a:pathLst>
                  <a:path w="1948218" h="1232348">
                    <a:moveTo>
                      <a:pt x="127000" y="1169132"/>
                    </a:moveTo>
                    <a:cubicBezTo>
                      <a:pt x="126844" y="1134172"/>
                      <a:pt x="98460" y="1105915"/>
                      <a:pt x="63500" y="1105915"/>
                    </a:cubicBezTo>
                    <a:cubicBezTo>
                      <a:pt x="28541" y="1105915"/>
                      <a:pt x="157" y="1134172"/>
                      <a:pt x="0" y="1169132"/>
                    </a:cubicBezTo>
                    <a:cubicBezTo>
                      <a:pt x="157" y="1204091"/>
                      <a:pt x="28541" y="1232348"/>
                      <a:pt x="63500" y="1232348"/>
                    </a:cubicBezTo>
                    <a:cubicBezTo>
                      <a:pt x="98460" y="1232348"/>
                      <a:pt x="126844" y="1204091"/>
                      <a:pt x="127000" y="1169132"/>
                    </a:cubicBezTo>
                    <a:close/>
                    <a:moveTo>
                      <a:pt x="48555" y="1144776"/>
                    </a:moveTo>
                    <a:cubicBezTo>
                      <a:pt x="35184" y="1153064"/>
                      <a:pt x="31026" y="1170602"/>
                      <a:pt x="39254" y="1184010"/>
                    </a:cubicBezTo>
                    <a:cubicBezTo>
                      <a:pt x="47482" y="1197419"/>
                      <a:pt x="65000" y="1201655"/>
                      <a:pt x="78446" y="1193487"/>
                    </a:cubicBezTo>
                    <a:lnTo>
                      <a:pt x="1930689" y="56879"/>
                    </a:lnTo>
                    <a:cubicBezTo>
                      <a:pt x="1944061" y="48591"/>
                      <a:pt x="1948219" y="31054"/>
                      <a:pt x="1939991" y="17645"/>
                    </a:cubicBezTo>
                    <a:cubicBezTo>
                      <a:pt x="1931763" y="4236"/>
                      <a:pt x="1914244" y="0"/>
                      <a:pt x="1900799" y="8168"/>
                    </a:cubicBezTo>
                    <a:close/>
                  </a:path>
                </a:pathLst>
              </a:custGeom>
              <a:solidFill>
                <a:srgbClr val="50D0BC"/>
              </a:solidFill>
            </p:spPr>
          </p:sp>
          <p:sp>
            <p:nvSpPr>
              <p:cNvPr id="63" name="Freeform 63"/>
              <p:cNvSpPr/>
              <p:nvPr/>
            </p:nvSpPr>
            <p:spPr>
              <a:xfrm>
                <a:off x="4567109" y="2067924"/>
                <a:ext cx="1946644" cy="449364"/>
              </a:xfrm>
              <a:custGeom>
                <a:avLst/>
                <a:gdLst/>
                <a:ahLst/>
                <a:cxnLst/>
                <a:rect l="l" t="t" r="r" b="b"/>
                <a:pathLst>
                  <a:path w="1946644" h="449364">
                    <a:moveTo>
                      <a:pt x="127000" y="63216"/>
                    </a:moveTo>
                    <a:cubicBezTo>
                      <a:pt x="126844" y="28257"/>
                      <a:pt x="98460" y="0"/>
                      <a:pt x="63500" y="0"/>
                    </a:cubicBezTo>
                    <a:cubicBezTo>
                      <a:pt x="28541" y="0"/>
                      <a:pt x="156" y="28257"/>
                      <a:pt x="0" y="63216"/>
                    </a:cubicBezTo>
                    <a:cubicBezTo>
                      <a:pt x="156" y="98176"/>
                      <a:pt x="28541" y="126433"/>
                      <a:pt x="63500" y="126433"/>
                    </a:cubicBezTo>
                    <a:cubicBezTo>
                      <a:pt x="98460" y="126433"/>
                      <a:pt x="126844" y="98176"/>
                      <a:pt x="127000" y="63216"/>
                    </a:cubicBezTo>
                    <a:close/>
                    <a:moveTo>
                      <a:pt x="68882" y="35153"/>
                    </a:moveTo>
                    <a:cubicBezTo>
                      <a:pt x="53418" y="32259"/>
                      <a:pt x="38524" y="42408"/>
                      <a:pt x="35562" y="57859"/>
                    </a:cubicBezTo>
                    <a:cubicBezTo>
                      <a:pt x="32599" y="73309"/>
                      <a:pt x="42681" y="88248"/>
                      <a:pt x="58118" y="91280"/>
                    </a:cubicBezTo>
                    <a:lnTo>
                      <a:pt x="1910362" y="446470"/>
                    </a:lnTo>
                    <a:cubicBezTo>
                      <a:pt x="1925826" y="449364"/>
                      <a:pt x="1940719" y="439214"/>
                      <a:pt x="1943682" y="423764"/>
                    </a:cubicBezTo>
                    <a:cubicBezTo>
                      <a:pt x="1946645" y="408314"/>
                      <a:pt x="1936562" y="393375"/>
                      <a:pt x="1921125" y="390343"/>
                    </a:cubicBezTo>
                    <a:close/>
                  </a:path>
                </a:pathLst>
              </a:custGeom>
              <a:solidFill>
                <a:srgbClr val="50D0BC"/>
              </a:solidFill>
            </p:spPr>
          </p:sp>
          <p:sp>
            <p:nvSpPr>
              <p:cNvPr id="64" name="Freeform 64"/>
              <p:cNvSpPr/>
              <p:nvPr/>
            </p:nvSpPr>
            <p:spPr>
              <a:xfrm>
                <a:off x="6419352" y="-63217"/>
                <a:ext cx="1979244" cy="2612764"/>
              </a:xfrm>
              <a:custGeom>
                <a:avLst/>
                <a:gdLst/>
                <a:ahLst/>
                <a:cxnLst/>
                <a:rect l="l" t="t" r="r" b="b"/>
                <a:pathLst>
                  <a:path w="1979244" h="2612764">
                    <a:moveTo>
                      <a:pt x="127000" y="2549547"/>
                    </a:moveTo>
                    <a:cubicBezTo>
                      <a:pt x="126844" y="2514588"/>
                      <a:pt x="98460" y="2486331"/>
                      <a:pt x="63500" y="2486331"/>
                    </a:cubicBezTo>
                    <a:cubicBezTo>
                      <a:pt x="28541" y="2486331"/>
                      <a:pt x="157" y="2514588"/>
                      <a:pt x="0" y="2549547"/>
                    </a:cubicBezTo>
                    <a:cubicBezTo>
                      <a:pt x="157" y="2584507"/>
                      <a:pt x="28541" y="2612764"/>
                      <a:pt x="63500" y="2612764"/>
                    </a:cubicBezTo>
                    <a:cubicBezTo>
                      <a:pt x="98460" y="2612764"/>
                      <a:pt x="126844" y="2584507"/>
                      <a:pt x="127000" y="2549547"/>
                    </a:cubicBezTo>
                    <a:close/>
                    <a:moveTo>
                      <a:pt x="40585" y="2532476"/>
                    </a:moveTo>
                    <a:cubicBezTo>
                      <a:pt x="31243" y="2545134"/>
                      <a:pt x="33890" y="2562962"/>
                      <a:pt x="46506" y="2572361"/>
                    </a:cubicBezTo>
                    <a:cubicBezTo>
                      <a:pt x="59122" y="2581759"/>
                      <a:pt x="76961" y="2579192"/>
                      <a:pt x="86416" y="2566619"/>
                    </a:cubicBezTo>
                    <a:lnTo>
                      <a:pt x="1938660" y="80288"/>
                    </a:lnTo>
                    <a:cubicBezTo>
                      <a:pt x="1948002" y="67630"/>
                      <a:pt x="1945355" y="49802"/>
                      <a:pt x="1932739" y="40404"/>
                    </a:cubicBezTo>
                    <a:cubicBezTo>
                      <a:pt x="1920123" y="31006"/>
                      <a:pt x="1902283" y="33572"/>
                      <a:pt x="1892829" y="46146"/>
                    </a:cubicBezTo>
                    <a:close/>
                    <a:moveTo>
                      <a:pt x="1979245" y="63217"/>
                    </a:moveTo>
                    <a:lnTo>
                      <a:pt x="1979245" y="63217"/>
                    </a:lnTo>
                    <a:cubicBezTo>
                      <a:pt x="1979088" y="28258"/>
                      <a:pt x="1950705" y="0"/>
                      <a:pt x="1915745" y="0"/>
                    </a:cubicBezTo>
                    <a:cubicBezTo>
                      <a:pt x="1880785" y="0"/>
                      <a:pt x="1852401" y="28258"/>
                      <a:pt x="1852245" y="63217"/>
                    </a:cubicBezTo>
                    <a:lnTo>
                      <a:pt x="1852245" y="63217"/>
                    </a:lnTo>
                    <a:cubicBezTo>
                      <a:pt x="1852401" y="98176"/>
                      <a:pt x="1880785" y="126434"/>
                      <a:pt x="1915745" y="126434"/>
                    </a:cubicBezTo>
                    <a:cubicBezTo>
                      <a:pt x="1950705" y="126434"/>
                      <a:pt x="1979088" y="98176"/>
                      <a:pt x="1979245" y="63217"/>
                    </a:cubicBezTo>
                    <a:close/>
                  </a:path>
                </a:pathLst>
              </a:custGeom>
              <a:solidFill>
                <a:srgbClr val="50D0BC"/>
              </a:solidFill>
            </p:spPr>
          </p:sp>
          <p:sp>
            <p:nvSpPr>
              <p:cNvPr id="65" name="Freeform 65"/>
              <p:cNvSpPr/>
              <p:nvPr/>
            </p:nvSpPr>
            <p:spPr>
              <a:xfrm>
                <a:off x="862622" y="1388289"/>
                <a:ext cx="1948163" cy="948144"/>
              </a:xfrm>
              <a:custGeom>
                <a:avLst/>
                <a:gdLst/>
                <a:ahLst/>
                <a:cxnLst/>
                <a:rect l="l" t="t" r="r" b="b"/>
                <a:pathLst>
                  <a:path w="1948163" h="948144">
                    <a:moveTo>
                      <a:pt x="127000" y="884927"/>
                    </a:moveTo>
                    <a:cubicBezTo>
                      <a:pt x="126843" y="849968"/>
                      <a:pt x="98459" y="821711"/>
                      <a:pt x="63500" y="821711"/>
                    </a:cubicBezTo>
                    <a:cubicBezTo>
                      <a:pt x="28540" y="821711"/>
                      <a:pt x="156" y="849968"/>
                      <a:pt x="0" y="884927"/>
                    </a:cubicBezTo>
                    <a:cubicBezTo>
                      <a:pt x="156" y="919887"/>
                      <a:pt x="28540" y="948144"/>
                      <a:pt x="63500" y="948144"/>
                    </a:cubicBezTo>
                    <a:cubicBezTo>
                      <a:pt x="98459" y="948144"/>
                      <a:pt x="126843" y="919887"/>
                      <a:pt x="127000" y="884927"/>
                    </a:cubicBezTo>
                    <a:close/>
                    <a:moveTo>
                      <a:pt x="51553" y="858970"/>
                    </a:moveTo>
                    <a:cubicBezTo>
                      <a:pt x="37292" y="865610"/>
                      <a:pt x="31081" y="882530"/>
                      <a:pt x="37658" y="896821"/>
                    </a:cubicBezTo>
                    <a:cubicBezTo>
                      <a:pt x="44235" y="911112"/>
                      <a:pt x="61126" y="917399"/>
                      <a:pt x="75446" y="910885"/>
                    </a:cubicBezTo>
                    <a:lnTo>
                      <a:pt x="1927690" y="58429"/>
                    </a:lnTo>
                    <a:cubicBezTo>
                      <a:pt x="1941951" y="51788"/>
                      <a:pt x="1948163" y="34869"/>
                      <a:pt x="1941586" y="20578"/>
                    </a:cubicBezTo>
                    <a:cubicBezTo>
                      <a:pt x="1935008" y="6287"/>
                      <a:pt x="1918117" y="0"/>
                      <a:pt x="1903797" y="6513"/>
                    </a:cubicBezTo>
                    <a:close/>
                  </a:path>
                </a:pathLst>
              </a:custGeom>
              <a:solidFill>
                <a:srgbClr val="FF7784"/>
              </a:solidFill>
            </p:spPr>
          </p:sp>
          <p:sp>
            <p:nvSpPr>
              <p:cNvPr id="66" name="Freeform 66"/>
              <p:cNvSpPr/>
              <p:nvPr/>
            </p:nvSpPr>
            <p:spPr>
              <a:xfrm>
                <a:off x="2714865" y="1357544"/>
                <a:ext cx="1946645" cy="449364"/>
              </a:xfrm>
              <a:custGeom>
                <a:avLst/>
                <a:gdLst/>
                <a:ahLst/>
                <a:cxnLst/>
                <a:rect l="l" t="t" r="r" b="b"/>
                <a:pathLst>
                  <a:path w="1946645" h="449364">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68882" y="35153"/>
                    </a:moveTo>
                    <a:cubicBezTo>
                      <a:pt x="53419" y="32259"/>
                      <a:pt x="38525" y="42408"/>
                      <a:pt x="35562" y="57859"/>
                    </a:cubicBezTo>
                    <a:cubicBezTo>
                      <a:pt x="32599" y="73309"/>
                      <a:pt x="42682" y="88248"/>
                      <a:pt x="58119" y="91280"/>
                    </a:cubicBezTo>
                    <a:lnTo>
                      <a:pt x="1910362" y="446470"/>
                    </a:lnTo>
                    <a:cubicBezTo>
                      <a:pt x="1925826" y="449364"/>
                      <a:pt x="1940720" y="439214"/>
                      <a:pt x="1943682" y="423764"/>
                    </a:cubicBezTo>
                    <a:cubicBezTo>
                      <a:pt x="1946645" y="408314"/>
                      <a:pt x="1936563" y="393375"/>
                      <a:pt x="1921126" y="390343"/>
                    </a:cubicBezTo>
                    <a:close/>
                  </a:path>
                </a:pathLst>
              </a:custGeom>
              <a:solidFill>
                <a:srgbClr val="FF7784"/>
              </a:solidFill>
            </p:spPr>
          </p:sp>
          <p:sp>
            <p:nvSpPr>
              <p:cNvPr id="67" name="Freeform 67"/>
              <p:cNvSpPr/>
              <p:nvPr/>
            </p:nvSpPr>
            <p:spPr>
              <a:xfrm>
                <a:off x="4567109" y="677828"/>
                <a:ext cx="1948247" cy="1161339"/>
              </a:xfrm>
              <a:custGeom>
                <a:avLst/>
                <a:gdLst/>
                <a:ahLst/>
                <a:cxnLst/>
                <a:rect l="l" t="t" r="r" b="b"/>
                <a:pathLst>
                  <a:path w="1948247" h="1161339">
                    <a:moveTo>
                      <a:pt x="127000" y="1098122"/>
                    </a:moveTo>
                    <a:cubicBezTo>
                      <a:pt x="126844" y="1063163"/>
                      <a:pt x="98460" y="1034906"/>
                      <a:pt x="63500" y="1034906"/>
                    </a:cubicBezTo>
                    <a:cubicBezTo>
                      <a:pt x="28541" y="1034906"/>
                      <a:pt x="156" y="1063163"/>
                      <a:pt x="0" y="1098122"/>
                    </a:cubicBezTo>
                    <a:cubicBezTo>
                      <a:pt x="156" y="1133082"/>
                      <a:pt x="28541" y="1161339"/>
                      <a:pt x="63500" y="1161339"/>
                    </a:cubicBezTo>
                    <a:cubicBezTo>
                      <a:pt x="98460" y="1161339"/>
                      <a:pt x="126844" y="1133082"/>
                      <a:pt x="127000" y="1098122"/>
                    </a:cubicBezTo>
                    <a:close/>
                    <a:moveTo>
                      <a:pt x="49251" y="1073353"/>
                    </a:moveTo>
                    <a:cubicBezTo>
                      <a:pt x="35650" y="1081259"/>
                      <a:pt x="30997" y="1098672"/>
                      <a:pt x="38842" y="1112308"/>
                    </a:cubicBezTo>
                    <a:cubicBezTo>
                      <a:pt x="46687" y="1125944"/>
                      <a:pt x="64078" y="1130675"/>
                      <a:pt x="77749" y="1122891"/>
                    </a:cubicBezTo>
                    <a:lnTo>
                      <a:pt x="1929993" y="57321"/>
                    </a:lnTo>
                    <a:cubicBezTo>
                      <a:pt x="1943594" y="49415"/>
                      <a:pt x="1948247" y="32003"/>
                      <a:pt x="1940402" y="18367"/>
                    </a:cubicBezTo>
                    <a:cubicBezTo>
                      <a:pt x="1932557" y="4730"/>
                      <a:pt x="1915166" y="0"/>
                      <a:pt x="1901495" y="7783"/>
                    </a:cubicBezTo>
                    <a:close/>
                  </a:path>
                </a:pathLst>
              </a:custGeom>
              <a:solidFill>
                <a:srgbClr val="FF7784"/>
              </a:solidFill>
            </p:spPr>
          </p:sp>
          <p:sp>
            <p:nvSpPr>
              <p:cNvPr id="68" name="Freeform 68"/>
              <p:cNvSpPr/>
              <p:nvPr/>
            </p:nvSpPr>
            <p:spPr>
              <a:xfrm>
                <a:off x="6419352" y="505087"/>
                <a:ext cx="1979244" cy="268509"/>
              </a:xfrm>
              <a:custGeom>
                <a:avLst/>
                <a:gdLst/>
                <a:ahLst/>
                <a:cxnLst/>
                <a:rect l="l" t="t" r="r" b="b"/>
                <a:pathLst>
                  <a:path w="1979244" h="268509">
                    <a:moveTo>
                      <a:pt x="127000" y="205293"/>
                    </a:moveTo>
                    <a:cubicBezTo>
                      <a:pt x="126844" y="170334"/>
                      <a:pt x="98460" y="142077"/>
                      <a:pt x="63500" y="142077"/>
                    </a:cubicBezTo>
                    <a:cubicBezTo>
                      <a:pt x="28541" y="142077"/>
                      <a:pt x="157" y="170334"/>
                      <a:pt x="0" y="205293"/>
                    </a:cubicBezTo>
                    <a:cubicBezTo>
                      <a:pt x="157" y="240252"/>
                      <a:pt x="28541" y="268510"/>
                      <a:pt x="63500" y="268510"/>
                    </a:cubicBezTo>
                    <a:cubicBezTo>
                      <a:pt x="98460" y="268510"/>
                      <a:pt x="126844" y="240252"/>
                      <a:pt x="127000" y="205293"/>
                    </a:cubicBezTo>
                    <a:close/>
                    <a:moveTo>
                      <a:pt x="61315" y="176802"/>
                    </a:moveTo>
                    <a:cubicBezTo>
                      <a:pt x="45635" y="178075"/>
                      <a:pt x="33933" y="191783"/>
                      <a:pt x="35137" y="207469"/>
                    </a:cubicBezTo>
                    <a:cubicBezTo>
                      <a:pt x="36340" y="223155"/>
                      <a:pt x="49995" y="234918"/>
                      <a:pt x="65686" y="233784"/>
                    </a:cubicBezTo>
                    <a:lnTo>
                      <a:pt x="1917930" y="91708"/>
                    </a:lnTo>
                    <a:cubicBezTo>
                      <a:pt x="1933610" y="90435"/>
                      <a:pt x="1945312" y="76727"/>
                      <a:pt x="1944109" y="61041"/>
                    </a:cubicBezTo>
                    <a:cubicBezTo>
                      <a:pt x="1942905" y="45356"/>
                      <a:pt x="1929250" y="33593"/>
                      <a:pt x="1913559" y="34726"/>
                    </a:cubicBezTo>
                    <a:close/>
                    <a:moveTo>
                      <a:pt x="1979245" y="63217"/>
                    </a:moveTo>
                    <a:cubicBezTo>
                      <a:pt x="1979088" y="28258"/>
                      <a:pt x="1950705" y="0"/>
                      <a:pt x="1915745" y="0"/>
                    </a:cubicBezTo>
                    <a:cubicBezTo>
                      <a:pt x="1880785" y="0"/>
                      <a:pt x="1852401" y="28258"/>
                      <a:pt x="1852245" y="63217"/>
                    </a:cubicBezTo>
                    <a:cubicBezTo>
                      <a:pt x="1852401" y="98176"/>
                      <a:pt x="1880785" y="126434"/>
                      <a:pt x="1915745" y="126434"/>
                    </a:cubicBezTo>
                    <a:cubicBezTo>
                      <a:pt x="1950705" y="126434"/>
                      <a:pt x="1979088" y="98176"/>
                      <a:pt x="1979245" y="63217"/>
                    </a:cubicBezTo>
                    <a:close/>
                  </a:path>
                </a:pathLst>
              </a:custGeom>
              <a:solidFill>
                <a:srgbClr val="FF7784"/>
              </a:solidFill>
            </p:spPr>
          </p:sp>
        </p:grpSp>
      </p:grpSp>
      <p:grpSp>
        <p:nvGrpSpPr>
          <p:cNvPr id="69" name="Group 69"/>
          <p:cNvGrpSpPr/>
          <p:nvPr/>
        </p:nvGrpSpPr>
        <p:grpSpPr>
          <a:xfrm>
            <a:off x="3499222" y="4681927"/>
            <a:ext cx="5082153" cy="1237976"/>
            <a:chOff x="0" y="0"/>
            <a:chExt cx="10164307" cy="2475951"/>
          </a:xfrm>
        </p:grpSpPr>
        <p:grpSp>
          <p:nvGrpSpPr>
            <p:cNvPr id="70" name="Group 70"/>
            <p:cNvGrpSpPr>
              <a:grpSpLocks noChangeAspect="1"/>
            </p:cNvGrpSpPr>
            <p:nvPr/>
          </p:nvGrpSpPr>
          <p:grpSpPr>
            <a:xfrm>
              <a:off x="771723" y="0"/>
              <a:ext cx="9261218" cy="2127559"/>
              <a:chOff x="0" y="0"/>
              <a:chExt cx="9261218" cy="2127559"/>
            </a:xfrm>
          </p:grpSpPr>
          <p:sp>
            <p:nvSpPr>
              <p:cNvPr id="71" name="Freeform 71"/>
              <p:cNvSpPr/>
              <p:nvPr/>
            </p:nvSpPr>
            <p:spPr>
              <a:xfrm>
                <a:off x="-6350" y="0"/>
                <a:ext cx="9273918" cy="2127559"/>
              </a:xfrm>
              <a:custGeom>
                <a:avLst/>
                <a:gdLst/>
                <a:ahLst/>
                <a:cxnLst/>
                <a:rect l="l" t="t" r="r" b="b"/>
                <a:pathLst>
                  <a:path w="9273918" h="2127559">
                    <a:moveTo>
                      <a:pt x="0" y="0"/>
                    </a:moveTo>
                    <a:lnTo>
                      <a:pt x="12700" y="0"/>
                    </a:lnTo>
                    <a:lnTo>
                      <a:pt x="12700" y="2127559"/>
                    </a:lnTo>
                    <a:lnTo>
                      <a:pt x="0" y="2127559"/>
                    </a:lnTo>
                    <a:close/>
                    <a:moveTo>
                      <a:pt x="1852244" y="0"/>
                    </a:moveTo>
                    <a:lnTo>
                      <a:pt x="1864944" y="0"/>
                    </a:lnTo>
                    <a:lnTo>
                      <a:pt x="1864944" y="2127559"/>
                    </a:lnTo>
                    <a:lnTo>
                      <a:pt x="1852244" y="2127559"/>
                    </a:lnTo>
                    <a:close/>
                    <a:moveTo>
                      <a:pt x="3704487" y="0"/>
                    </a:moveTo>
                    <a:lnTo>
                      <a:pt x="3717187" y="0"/>
                    </a:lnTo>
                    <a:lnTo>
                      <a:pt x="3717187" y="2127559"/>
                    </a:lnTo>
                    <a:lnTo>
                      <a:pt x="3704487" y="2127559"/>
                    </a:lnTo>
                    <a:close/>
                    <a:moveTo>
                      <a:pt x="5556731" y="0"/>
                    </a:moveTo>
                    <a:lnTo>
                      <a:pt x="5569431" y="0"/>
                    </a:lnTo>
                    <a:lnTo>
                      <a:pt x="5569431" y="2127559"/>
                    </a:lnTo>
                    <a:lnTo>
                      <a:pt x="5556731" y="2127559"/>
                    </a:lnTo>
                    <a:close/>
                    <a:moveTo>
                      <a:pt x="7408975" y="0"/>
                    </a:moveTo>
                    <a:lnTo>
                      <a:pt x="7421675" y="0"/>
                    </a:lnTo>
                    <a:lnTo>
                      <a:pt x="7421675" y="2127559"/>
                    </a:lnTo>
                    <a:lnTo>
                      <a:pt x="7408975" y="2127559"/>
                    </a:lnTo>
                    <a:close/>
                    <a:moveTo>
                      <a:pt x="9261218" y="0"/>
                    </a:moveTo>
                    <a:lnTo>
                      <a:pt x="9273918" y="0"/>
                    </a:lnTo>
                    <a:lnTo>
                      <a:pt x="9273918" y="2127559"/>
                    </a:lnTo>
                    <a:lnTo>
                      <a:pt x="9261218" y="2127559"/>
                    </a:lnTo>
                    <a:close/>
                  </a:path>
                </a:pathLst>
              </a:custGeom>
              <a:solidFill>
                <a:srgbClr val="121A5D">
                  <a:alpha val="24706"/>
                </a:srgbClr>
              </a:solidFill>
            </p:spPr>
          </p:sp>
        </p:grpSp>
        <p:sp>
          <p:nvSpPr>
            <p:cNvPr id="72" name="TextBox 72"/>
            <p:cNvSpPr txBox="1"/>
            <p:nvPr/>
          </p:nvSpPr>
          <p:spPr>
            <a:xfrm>
              <a:off x="700384" y="2210107"/>
              <a:ext cx="14267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0</a:t>
              </a:r>
            </a:p>
          </p:txBody>
        </p:sp>
        <p:sp>
          <p:nvSpPr>
            <p:cNvPr id="73" name="TextBox 73"/>
            <p:cNvSpPr txBox="1"/>
            <p:nvPr/>
          </p:nvSpPr>
          <p:spPr>
            <a:xfrm>
              <a:off x="2498554" y="2210107"/>
              <a:ext cx="250824"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10</a:t>
              </a:r>
            </a:p>
          </p:txBody>
        </p:sp>
        <p:sp>
          <p:nvSpPr>
            <p:cNvPr id="74" name="TextBox 74"/>
            <p:cNvSpPr txBox="1"/>
            <p:nvPr/>
          </p:nvSpPr>
          <p:spPr>
            <a:xfrm>
              <a:off x="4349110" y="2210107"/>
              <a:ext cx="25419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20</a:t>
              </a:r>
            </a:p>
          </p:txBody>
        </p:sp>
        <p:sp>
          <p:nvSpPr>
            <p:cNvPr id="75" name="TextBox 75"/>
            <p:cNvSpPr txBox="1"/>
            <p:nvPr/>
          </p:nvSpPr>
          <p:spPr>
            <a:xfrm>
              <a:off x="6198181" y="2210107"/>
              <a:ext cx="26054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30</a:t>
              </a:r>
            </a:p>
          </p:txBody>
        </p:sp>
        <p:sp>
          <p:nvSpPr>
            <p:cNvPr id="76" name="TextBox 76"/>
            <p:cNvSpPr txBox="1"/>
            <p:nvPr/>
          </p:nvSpPr>
          <p:spPr>
            <a:xfrm>
              <a:off x="8047845" y="2210107"/>
              <a:ext cx="26570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40</a:t>
              </a:r>
            </a:p>
          </p:txBody>
        </p:sp>
        <p:sp>
          <p:nvSpPr>
            <p:cNvPr id="77" name="TextBox 77"/>
            <p:cNvSpPr txBox="1"/>
            <p:nvPr/>
          </p:nvSpPr>
          <p:spPr>
            <a:xfrm>
              <a:off x="9901577" y="2210107"/>
              <a:ext cx="262730"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50</a:t>
              </a:r>
            </a:p>
          </p:txBody>
        </p:sp>
        <p:sp>
          <p:nvSpPr>
            <p:cNvPr id="78" name="TextBox 78"/>
            <p:cNvSpPr txBox="1"/>
            <p:nvPr/>
          </p:nvSpPr>
          <p:spPr>
            <a:xfrm>
              <a:off x="14684" y="58370"/>
              <a:ext cx="655438"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1 </a:t>
              </a:r>
            </a:p>
          </p:txBody>
        </p:sp>
        <p:sp>
          <p:nvSpPr>
            <p:cNvPr id="79" name="TextBox 79"/>
            <p:cNvSpPr txBox="1"/>
            <p:nvPr/>
          </p:nvSpPr>
          <p:spPr>
            <a:xfrm>
              <a:off x="11310" y="491860"/>
              <a:ext cx="65881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2 </a:t>
              </a:r>
            </a:p>
          </p:txBody>
        </p:sp>
        <p:sp>
          <p:nvSpPr>
            <p:cNvPr id="80" name="TextBox 80"/>
            <p:cNvSpPr txBox="1"/>
            <p:nvPr/>
          </p:nvSpPr>
          <p:spPr>
            <a:xfrm>
              <a:off x="4960" y="925352"/>
              <a:ext cx="66516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3 </a:t>
              </a:r>
            </a:p>
          </p:txBody>
        </p:sp>
        <p:sp>
          <p:nvSpPr>
            <p:cNvPr id="81" name="TextBox 81"/>
            <p:cNvSpPr txBox="1"/>
            <p:nvPr/>
          </p:nvSpPr>
          <p:spPr>
            <a:xfrm>
              <a:off x="0" y="1358839"/>
              <a:ext cx="67012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4 </a:t>
              </a:r>
            </a:p>
          </p:txBody>
        </p:sp>
        <p:sp>
          <p:nvSpPr>
            <p:cNvPr id="82" name="TextBox 82"/>
            <p:cNvSpPr txBox="1"/>
            <p:nvPr/>
          </p:nvSpPr>
          <p:spPr>
            <a:xfrm>
              <a:off x="2776" y="1792329"/>
              <a:ext cx="66734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5 </a:t>
              </a:r>
            </a:p>
          </p:txBody>
        </p:sp>
        <p:grpSp>
          <p:nvGrpSpPr>
            <p:cNvPr id="83" name="Group 83"/>
            <p:cNvGrpSpPr>
              <a:grpSpLocks noChangeAspect="1"/>
            </p:cNvGrpSpPr>
            <p:nvPr/>
          </p:nvGrpSpPr>
          <p:grpSpPr>
            <a:xfrm>
              <a:off x="771723" y="139666"/>
              <a:ext cx="9267568" cy="1987893"/>
              <a:chOff x="0" y="139666"/>
              <a:chExt cx="9267568" cy="1987893"/>
            </a:xfrm>
          </p:grpSpPr>
          <p:sp>
            <p:nvSpPr>
              <p:cNvPr id="84" name="Freeform 84"/>
              <p:cNvSpPr/>
              <p:nvPr/>
            </p:nvSpPr>
            <p:spPr>
              <a:xfrm>
                <a:off x="0" y="0"/>
                <a:ext cx="0" cy="114266"/>
              </a:xfrm>
              <a:custGeom>
                <a:avLst/>
                <a:gdLst/>
                <a:ahLst/>
                <a:cxnLst/>
                <a:rect l="l" t="t" r="r" b="b"/>
                <a:pathLst>
                  <a:path h="114266">
                    <a:moveTo>
                      <a:pt x="0" y="0"/>
                    </a:moveTo>
                    <a:lnTo>
                      <a:pt x="0" y="0"/>
                    </a:lnTo>
                    <a:lnTo>
                      <a:pt x="0" y="114266"/>
                    </a:lnTo>
                    <a:lnTo>
                      <a:pt x="0" y="114266"/>
                    </a:lnTo>
                    <a:close/>
                  </a:path>
                </a:pathLst>
              </a:custGeom>
              <a:solidFill>
                <a:srgbClr val="717EEE"/>
              </a:solidFill>
            </p:spPr>
          </p:sp>
          <p:sp>
            <p:nvSpPr>
              <p:cNvPr id="85" name="Freeform 85"/>
              <p:cNvSpPr/>
              <p:nvPr/>
            </p:nvSpPr>
            <p:spPr>
              <a:xfrm>
                <a:off x="0" y="433490"/>
                <a:ext cx="2225232" cy="114266"/>
              </a:xfrm>
              <a:custGeom>
                <a:avLst/>
                <a:gdLst/>
                <a:ahLst/>
                <a:cxnLst/>
                <a:rect l="l" t="t" r="r" b="b"/>
                <a:pathLst>
                  <a:path w="2225232" h="114266">
                    <a:moveTo>
                      <a:pt x="0" y="0"/>
                    </a:moveTo>
                    <a:lnTo>
                      <a:pt x="2216091" y="0"/>
                    </a:lnTo>
                    <a:cubicBezTo>
                      <a:pt x="2218516" y="0"/>
                      <a:pt x="2220841" y="963"/>
                      <a:pt x="2222555" y="2678"/>
                    </a:cubicBezTo>
                    <a:cubicBezTo>
                      <a:pt x="2224269" y="4392"/>
                      <a:pt x="2225232" y="6717"/>
                      <a:pt x="2225232" y="9142"/>
                    </a:cubicBezTo>
                    <a:lnTo>
                      <a:pt x="2225232" y="105125"/>
                    </a:lnTo>
                    <a:cubicBezTo>
                      <a:pt x="2225232" y="107550"/>
                      <a:pt x="2224269" y="109875"/>
                      <a:pt x="2222555" y="111589"/>
                    </a:cubicBezTo>
                    <a:cubicBezTo>
                      <a:pt x="2220841" y="113303"/>
                      <a:pt x="2218516" y="114266"/>
                      <a:pt x="2216091" y="114266"/>
                    </a:cubicBezTo>
                    <a:lnTo>
                      <a:pt x="0" y="114266"/>
                    </a:lnTo>
                    <a:close/>
                  </a:path>
                </a:pathLst>
              </a:custGeom>
              <a:solidFill>
                <a:srgbClr val="717EEE"/>
              </a:solidFill>
            </p:spPr>
          </p:sp>
          <p:sp>
            <p:nvSpPr>
              <p:cNvPr id="86" name="Freeform 86"/>
              <p:cNvSpPr/>
              <p:nvPr/>
            </p:nvSpPr>
            <p:spPr>
              <a:xfrm>
                <a:off x="0" y="866981"/>
                <a:ext cx="7044876" cy="114266"/>
              </a:xfrm>
              <a:custGeom>
                <a:avLst/>
                <a:gdLst/>
                <a:ahLst/>
                <a:cxnLst/>
                <a:rect l="l" t="t" r="r" b="b"/>
                <a:pathLst>
                  <a:path w="7044876" h="114266">
                    <a:moveTo>
                      <a:pt x="0" y="0"/>
                    </a:moveTo>
                    <a:lnTo>
                      <a:pt x="7035735" y="0"/>
                    </a:lnTo>
                    <a:cubicBezTo>
                      <a:pt x="7038160" y="0"/>
                      <a:pt x="7040484" y="963"/>
                      <a:pt x="7042199" y="2677"/>
                    </a:cubicBezTo>
                    <a:cubicBezTo>
                      <a:pt x="7043913" y="4391"/>
                      <a:pt x="7044876" y="6716"/>
                      <a:pt x="7044876" y="9141"/>
                    </a:cubicBezTo>
                    <a:lnTo>
                      <a:pt x="7044876" y="105124"/>
                    </a:lnTo>
                    <a:cubicBezTo>
                      <a:pt x="7044876" y="107549"/>
                      <a:pt x="7043913" y="109874"/>
                      <a:pt x="7042199" y="111588"/>
                    </a:cubicBezTo>
                    <a:cubicBezTo>
                      <a:pt x="7040484" y="113303"/>
                      <a:pt x="7038160" y="114266"/>
                      <a:pt x="7035735" y="114266"/>
                    </a:cubicBezTo>
                    <a:lnTo>
                      <a:pt x="0" y="114266"/>
                    </a:lnTo>
                    <a:close/>
                  </a:path>
                </a:pathLst>
              </a:custGeom>
              <a:solidFill>
                <a:srgbClr val="717EEE"/>
              </a:solidFill>
            </p:spPr>
          </p:sp>
          <p:sp>
            <p:nvSpPr>
              <p:cNvPr id="87" name="Freeform 87"/>
              <p:cNvSpPr/>
              <p:nvPr/>
            </p:nvSpPr>
            <p:spPr>
              <a:xfrm>
                <a:off x="0" y="1300471"/>
                <a:ext cx="5561493" cy="114266"/>
              </a:xfrm>
              <a:custGeom>
                <a:avLst/>
                <a:gdLst/>
                <a:ahLst/>
                <a:cxnLst/>
                <a:rect l="l" t="t" r="r" b="b"/>
                <a:pathLst>
                  <a:path w="5561493" h="114266">
                    <a:moveTo>
                      <a:pt x="0" y="0"/>
                    </a:moveTo>
                    <a:lnTo>
                      <a:pt x="5552352" y="0"/>
                    </a:lnTo>
                    <a:cubicBezTo>
                      <a:pt x="5554776" y="0"/>
                      <a:pt x="5557102" y="963"/>
                      <a:pt x="5558816" y="2677"/>
                    </a:cubicBezTo>
                    <a:cubicBezTo>
                      <a:pt x="5560530" y="4392"/>
                      <a:pt x="5561493" y="6717"/>
                      <a:pt x="5561493" y="9141"/>
                    </a:cubicBezTo>
                    <a:lnTo>
                      <a:pt x="5561493" y="105125"/>
                    </a:lnTo>
                    <a:cubicBezTo>
                      <a:pt x="5561493" y="107549"/>
                      <a:pt x="5560530" y="109874"/>
                      <a:pt x="5558816" y="111588"/>
                    </a:cubicBezTo>
                    <a:cubicBezTo>
                      <a:pt x="5557102" y="113303"/>
                      <a:pt x="5554776" y="114266"/>
                      <a:pt x="5552352" y="114266"/>
                    </a:cubicBezTo>
                    <a:lnTo>
                      <a:pt x="0" y="114266"/>
                    </a:lnTo>
                    <a:close/>
                  </a:path>
                </a:pathLst>
              </a:custGeom>
              <a:solidFill>
                <a:srgbClr val="717EEE"/>
              </a:solidFill>
            </p:spPr>
          </p:sp>
          <p:sp>
            <p:nvSpPr>
              <p:cNvPr id="88" name="Freeform 88"/>
              <p:cNvSpPr/>
              <p:nvPr/>
            </p:nvSpPr>
            <p:spPr>
              <a:xfrm>
                <a:off x="0" y="1733961"/>
                <a:ext cx="5931244" cy="114266"/>
              </a:xfrm>
              <a:custGeom>
                <a:avLst/>
                <a:gdLst/>
                <a:ahLst/>
                <a:cxnLst/>
                <a:rect l="l" t="t" r="r" b="b"/>
                <a:pathLst>
                  <a:path w="5931244" h="114266">
                    <a:moveTo>
                      <a:pt x="0" y="0"/>
                    </a:moveTo>
                    <a:lnTo>
                      <a:pt x="5922102" y="0"/>
                    </a:lnTo>
                    <a:cubicBezTo>
                      <a:pt x="5924527" y="0"/>
                      <a:pt x="5926852" y="963"/>
                      <a:pt x="5928566" y="2677"/>
                    </a:cubicBezTo>
                    <a:cubicBezTo>
                      <a:pt x="5930281" y="4392"/>
                      <a:pt x="5931244" y="6717"/>
                      <a:pt x="5931244" y="9141"/>
                    </a:cubicBezTo>
                    <a:lnTo>
                      <a:pt x="5931244" y="105125"/>
                    </a:lnTo>
                    <a:cubicBezTo>
                      <a:pt x="5931244" y="107549"/>
                      <a:pt x="5930281" y="109874"/>
                      <a:pt x="5928566" y="111589"/>
                    </a:cubicBezTo>
                    <a:cubicBezTo>
                      <a:pt x="5926852" y="113303"/>
                      <a:pt x="5924527" y="114266"/>
                      <a:pt x="5922102" y="114266"/>
                    </a:cubicBezTo>
                    <a:lnTo>
                      <a:pt x="0" y="114266"/>
                    </a:lnTo>
                    <a:close/>
                  </a:path>
                </a:pathLst>
              </a:custGeom>
              <a:solidFill>
                <a:srgbClr val="717EEE"/>
              </a:solidFill>
            </p:spPr>
          </p:sp>
          <p:sp>
            <p:nvSpPr>
              <p:cNvPr id="89" name="Freeform 89"/>
              <p:cNvSpPr/>
              <p:nvPr/>
            </p:nvSpPr>
            <p:spPr>
              <a:xfrm>
                <a:off x="0" y="139666"/>
                <a:ext cx="2231159" cy="114266"/>
              </a:xfrm>
              <a:custGeom>
                <a:avLst/>
                <a:gdLst/>
                <a:ahLst/>
                <a:cxnLst/>
                <a:rect l="l" t="t" r="r" b="b"/>
                <a:pathLst>
                  <a:path w="2231159" h="114266">
                    <a:moveTo>
                      <a:pt x="0" y="0"/>
                    </a:moveTo>
                    <a:lnTo>
                      <a:pt x="2222018" y="0"/>
                    </a:lnTo>
                    <a:cubicBezTo>
                      <a:pt x="2224442" y="0"/>
                      <a:pt x="2226767" y="963"/>
                      <a:pt x="2228482" y="2678"/>
                    </a:cubicBezTo>
                    <a:cubicBezTo>
                      <a:pt x="2230196" y="4392"/>
                      <a:pt x="2231159" y="6717"/>
                      <a:pt x="2231159" y="9141"/>
                    </a:cubicBezTo>
                    <a:lnTo>
                      <a:pt x="2231159" y="105125"/>
                    </a:lnTo>
                    <a:cubicBezTo>
                      <a:pt x="2231159" y="107549"/>
                      <a:pt x="2230196" y="109875"/>
                      <a:pt x="2228482" y="111589"/>
                    </a:cubicBezTo>
                    <a:cubicBezTo>
                      <a:pt x="2226767" y="113303"/>
                      <a:pt x="2224442" y="114266"/>
                      <a:pt x="2222018" y="114266"/>
                    </a:cubicBezTo>
                    <a:lnTo>
                      <a:pt x="0" y="114266"/>
                    </a:lnTo>
                    <a:close/>
                  </a:path>
                </a:pathLst>
              </a:custGeom>
              <a:solidFill>
                <a:srgbClr val="50D0BC"/>
              </a:solidFill>
            </p:spPr>
          </p:sp>
          <p:sp>
            <p:nvSpPr>
              <p:cNvPr id="90" name="Freeform 90"/>
              <p:cNvSpPr/>
              <p:nvPr/>
            </p:nvSpPr>
            <p:spPr>
              <a:xfrm>
                <a:off x="0" y="573156"/>
                <a:ext cx="741744" cy="114266"/>
              </a:xfrm>
              <a:custGeom>
                <a:avLst/>
                <a:gdLst/>
                <a:ahLst/>
                <a:cxnLst/>
                <a:rect l="l" t="t" r="r" b="b"/>
                <a:pathLst>
                  <a:path w="741744" h="114266">
                    <a:moveTo>
                      <a:pt x="0" y="0"/>
                    </a:moveTo>
                    <a:lnTo>
                      <a:pt x="732603" y="0"/>
                    </a:lnTo>
                    <a:cubicBezTo>
                      <a:pt x="737651" y="0"/>
                      <a:pt x="741744" y="4093"/>
                      <a:pt x="741744" y="9142"/>
                    </a:cubicBezTo>
                    <a:lnTo>
                      <a:pt x="741744" y="105125"/>
                    </a:lnTo>
                    <a:cubicBezTo>
                      <a:pt x="741744" y="107550"/>
                      <a:pt x="740781" y="109875"/>
                      <a:pt x="739067" y="111589"/>
                    </a:cubicBezTo>
                    <a:cubicBezTo>
                      <a:pt x="737352" y="113303"/>
                      <a:pt x="735027" y="114267"/>
                      <a:pt x="732603" y="114267"/>
                    </a:cubicBezTo>
                    <a:lnTo>
                      <a:pt x="0" y="114267"/>
                    </a:lnTo>
                    <a:close/>
                  </a:path>
                </a:pathLst>
              </a:custGeom>
              <a:solidFill>
                <a:srgbClr val="50D0BC"/>
              </a:solidFill>
            </p:spPr>
          </p:sp>
          <p:sp>
            <p:nvSpPr>
              <p:cNvPr id="91" name="Freeform 91"/>
              <p:cNvSpPr/>
              <p:nvPr/>
            </p:nvSpPr>
            <p:spPr>
              <a:xfrm>
                <a:off x="0" y="1006647"/>
                <a:ext cx="3707829" cy="114266"/>
              </a:xfrm>
              <a:custGeom>
                <a:avLst/>
                <a:gdLst/>
                <a:ahLst/>
                <a:cxnLst/>
                <a:rect l="l" t="t" r="r" b="b"/>
                <a:pathLst>
                  <a:path w="3707829" h="114266">
                    <a:moveTo>
                      <a:pt x="0" y="0"/>
                    </a:moveTo>
                    <a:lnTo>
                      <a:pt x="3698688" y="0"/>
                    </a:lnTo>
                    <a:cubicBezTo>
                      <a:pt x="3701112" y="0"/>
                      <a:pt x="3703438" y="963"/>
                      <a:pt x="3705152" y="2677"/>
                    </a:cubicBezTo>
                    <a:cubicBezTo>
                      <a:pt x="3706866" y="4391"/>
                      <a:pt x="3707829" y="6717"/>
                      <a:pt x="3707829" y="9141"/>
                    </a:cubicBezTo>
                    <a:lnTo>
                      <a:pt x="3707829" y="105125"/>
                    </a:lnTo>
                    <a:cubicBezTo>
                      <a:pt x="3707829" y="107549"/>
                      <a:pt x="3706866" y="109874"/>
                      <a:pt x="3705152" y="111588"/>
                    </a:cubicBezTo>
                    <a:cubicBezTo>
                      <a:pt x="3703438" y="113303"/>
                      <a:pt x="3701112" y="114266"/>
                      <a:pt x="3698688" y="114266"/>
                    </a:cubicBezTo>
                    <a:lnTo>
                      <a:pt x="0" y="114266"/>
                    </a:lnTo>
                    <a:close/>
                  </a:path>
                </a:pathLst>
              </a:custGeom>
              <a:solidFill>
                <a:srgbClr val="50D0BC"/>
              </a:solidFill>
            </p:spPr>
          </p:sp>
          <p:sp>
            <p:nvSpPr>
              <p:cNvPr id="92" name="Freeform 92"/>
              <p:cNvSpPr/>
              <p:nvPr/>
            </p:nvSpPr>
            <p:spPr>
              <a:xfrm>
                <a:off x="0" y="1440137"/>
                <a:ext cx="2780747" cy="114266"/>
              </a:xfrm>
              <a:custGeom>
                <a:avLst/>
                <a:gdLst/>
                <a:ahLst/>
                <a:cxnLst/>
                <a:rect l="l" t="t" r="r" b="b"/>
                <a:pathLst>
                  <a:path w="2780747" h="114266">
                    <a:moveTo>
                      <a:pt x="0" y="0"/>
                    </a:moveTo>
                    <a:lnTo>
                      <a:pt x="2771605" y="0"/>
                    </a:lnTo>
                    <a:cubicBezTo>
                      <a:pt x="2774030" y="0"/>
                      <a:pt x="2776355" y="963"/>
                      <a:pt x="2778069" y="2677"/>
                    </a:cubicBezTo>
                    <a:cubicBezTo>
                      <a:pt x="2779784" y="4392"/>
                      <a:pt x="2780747" y="6717"/>
                      <a:pt x="2780747" y="9141"/>
                    </a:cubicBezTo>
                    <a:lnTo>
                      <a:pt x="2780747" y="105125"/>
                    </a:lnTo>
                    <a:cubicBezTo>
                      <a:pt x="2780747" y="107549"/>
                      <a:pt x="2779784" y="109874"/>
                      <a:pt x="2778069" y="111589"/>
                    </a:cubicBezTo>
                    <a:cubicBezTo>
                      <a:pt x="2776355" y="113303"/>
                      <a:pt x="2774030" y="114266"/>
                      <a:pt x="2771605" y="114266"/>
                    </a:cubicBezTo>
                    <a:lnTo>
                      <a:pt x="0" y="114266"/>
                    </a:lnTo>
                    <a:close/>
                  </a:path>
                </a:pathLst>
              </a:custGeom>
              <a:solidFill>
                <a:srgbClr val="50D0BC"/>
              </a:solidFill>
            </p:spPr>
          </p:sp>
          <p:sp>
            <p:nvSpPr>
              <p:cNvPr id="93" name="Freeform 93"/>
              <p:cNvSpPr/>
              <p:nvPr/>
            </p:nvSpPr>
            <p:spPr>
              <a:xfrm>
                <a:off x="0" y="1873627"/>
                <a:ext cx="9267568" cy="114266"/>
              </a:xfrm>
              <a:custGeom>
                <a:avLst/>
                <a:gdLst/>
                <a:ahLst/>
                <a:cxnLst/>
                <a:rect l="l" t="t" r="r" b="b"/>
                <a:pathLst>
                  <a:path w="9267568" h="114266">
                    <a:moveTo>
                      <a:pt x="0" y="0"/>
                    </a:moveTo>
                    <a:lnTo>
                      <a:pt x="9258427" y="0"/>
                    </a:lnTo>
                    <a:cubicBezTo>
                      <a:pt x="9260852" y="0"/>
                      <a:pt x="9263176" y="963"/>
                      <a:pt x="9264891" y="2677"/>
                    </a:cubicBezTo>
                    <a:cubicBezTo>
                      <a:pt x="9266606" y="4392"/>
                      <a:pt x="9267568" y="6717"/>
                      <a:pt x="9267568" y="9141"/>
                    </a:cubicBezTo>
                    <a:lnTo>
                      <a:pt x="9267568" y="105125"/>
                    </a:lnTo>
                    <a:cubicBezTo>
                      <a:pt x="9267568" y="107550"/>
                      <a:pt x="9266606" y="109875"/>
                      <a:pt x="9264891" y="111589"/>
                    </a:cubicBezTo>
                    <a:cubicBezTo>
                      <a:pt x="9263176" y="113303"/>
                      <a:pt x="9260852" y="114266"/>
                      <a:pt x="9258427" y="114266"/>
                    </a:cubicBezTo>
                    <a:lnTo>
                      <a:pt x="0" y="114266"/>
                    </a:lnTo>
                    <a:close/>
                  </a:path>
                </a:pathLst>
              </a:custGeom>
              <a:solidFill>
                <a:srgbClr val="50D0BC"/>
              </a:solidFill>
            </p:spPr>
          </p:sp>
          <p:sp>
            <p:nvSpPr>
              <p:cNvPr id="94" name="Freeform 94"/>
              <p:cNvSpPr/>
              <p:nvPr/>
            </p:nvSpPr>
            <p:spPr>
              <a:xfrm>
                <a:off x="0" y="279332"/>
                <a:ext cx="3346738" cy="114266"/>
              </a:xfrm>
              <a:custGeom>
                <a:avLst/>
                <a:gdLst/>
                <a:ahLst/>
                <a:cxnLst/>
                <a:rect l="l" t="t" r="r" b="b"/>
                <a:pathLst>
                  <a:path w="3346738" h="114266">
                    <a:moveTo>
                      <a:pt x="0" y="0"/>
                    </a:moveTo>
                    <a:lnTo>
                      <a:pt x="3337597" y="0"/>
                    </a:lnTo>
                    <a:cubicBezTo>
                      <a:pt x="3342646" y="1"/>
                      <a:pt x="3346738" y="4093"/>
                      <a:pt x="3346738" y="9142"/>
                    </a:cubicBezTo>
                    <a:lnTo>
                      <a:pt x="3346738" y="105125"/>
                    </a:lnTo>
                    <a:cubicBezTo>
                      <a:pt x="3346738" y="110174"/>
                      <a:pt x="3342646" y="114266"/>
                      <a:pt x="3337597" y="114267"/>
                    </a:cubicBezTo>
                    <a:lnTo>
                      <a:pt x="0" y="114267"/>
                    </a:lnTo>
                    <a:close/>
                  </a:path>
                </a:pathLst>
              </a:custGeom>
              <a:solidFill>
                <a:srgbClr val="FF7784"/>
              </a:solidFill>
            </p:spPr>
          </p:sp>
          <p:sp>
            <p:nvSpPr>
              <p:cNvPr id="95" name="Freeform 95"/>
              <p:cNvSpPr/>
              <p:nvPr/>
            </p:nvSpPr>
            <p:spPr>
              <a:xfrm>
                <a:off x="0" y="712823"/>
                <a:ext cx="5563081" cy="114266"/>
              </a:xfrm>
              <a:custGeom>
                <a:avLst/>
                <a:gdLst/>
                <a:ahLst/>
                <a:cxnLst/>
                <a:rect l="l" t="t" r="r" b="b"/>
                <a:pathLst>
                  <a:path w="5563081" h="114266">
                    <a:moveTo>
                      <a:pt x="0" y="0"/>
                    </a:moveTo>
                    <a:lnTo>
                      <a:pt x="5553940" y="0"/>
                    </a:lnTo>
                    <a:cubicBezTo>
                      <a:pt x="5556364" y="0"/>
                      <a:pt x="5558689" y="963"/>
                      <a:pt x="5560404" y="2677"/>
                    </a:cubicBezTo>
                    <a:cubicBezTo>
                      <a:pt x="5562118" y="4391"/>
                      <a:pt x="5563081" y="6716"/>
                      <a:pt x="5563081" y="9141"/>
                    </a:cubicBezTo>
                    <a:lnTo>
                      <a:pt x="5563081" y="105124"/>
                    </a:lnTo>
                    <a:cubicBezTo>
                      <a:pt x="5563081" y="107549"/>
                      <a:pt x="5562118" y="109874"/>
                      <a:pt x="5560404" y="111588"/>
                    </a:cubicBezTo>
                    <a:cubicBezTo>
                      <a:pt x="5558689" y="113303"/>
                      <a:pt x="5556364" y="114266"/>
                      <a:pt x="5553940" y="114266"/>
                    </a:cubicBezTo>
                    <a:lnTo>
                      <a:pt x="0" y="114266"/>
                    </a:lnTo>
                    <a:close/>
                  </a:path>
                </a:pathLst>
              </a:custGeom>
              <a:solidFill>
                <a:srgbClr val="FF7784"/>
              </a:solidFill>
            </p:spPr>
          </p:sp>
          <p:sp>
            <p:nvSpPr>
              <p:cNvPr id="96" name="Freeform 96"/>
              <p:cNvSpPr/>
              <p:nvPr/>
            </p:nvSpPr>
            <p:spPr>
              <a:xfrm>
                <a:off x="0" y="1146313"/>
                <a:ext cx="4634787" cy="114266"/>
              </a:xfrm>
              <a:custGeom>
                <a:avLst/>
                <a:gdLst/>
                <a:ahLst/>
                <a:cxnLst/>
                <a:rect l="l" t="t" r="r" b="b"/>
                <a:pathLst>
                  <a:path w="4634787" h="114266">
                    <a:moveTo>
                      <a:pt x="0" y="0"/>
                    </a:moveTo>
                    <a:lnTo>
                      <a:pt x="4625646" y="0"/>
                    </a:lnTo>
                    <a:cubicBezTo>
                      <a:pt x="4630694" y="0"/>
                      <a:pt x="4634787" y="4093"/>
                      <a:pt x="4634787" y="9141"/>
                    </a:cubicBezTo>
                    <a:lnTo>
                      <a:pt x="4634787" y="105125"/>
                    </a:lnTo>
                    <a:cubicBezTo>
                      <a:pt x="4634787" y="107549"/>
                      <a:pt x="4633824" y="109874"/>
                      <a:pt x="4632110" y="111589"/>
                    </a:cubicBezTo>
                    <a:cubicBezTo>
                      <a:pt x="4630395" y="113303"/>
                      <a:pt x="4628070" y="114266"/>
                      <a:pt x="4625646" y="114266"/>
                    </a:cubicBezTo>
                    <a:lnTo>
                      <a:pt x="0" y="114266"/>
                    </a:lnTo>
                    <a:close/>
                  </a:path>
                </a:pathLst>
              </a:custGeom>
              <a:solidFill>
                <a:srgbClr val="FF7784"/>
              </a:solidFill>
            </p:spPr>
          </p:sp>
          <p:sp>
            <p:nvSpPr>
              <p:cNvPr id="97" name="Freeform 97"/>
              <p:cNvSpPr/>
              <p:nvPr/>
            </p:nvSpPr>
            <p:spPr>
              <a:xfrm>
                <a:off x="0" y="1579803"/>
                <a:ext cx="7415325" cy="114266"/>
              </a:xfrm>
              <a:custGeom>
                <a:avLst/>
                <a:gdLst/>
                <a:ahLst/>
                <a:cxnLst/>
                <a:rect l="l" t="t" r="r" b="b"/>
                <a:pathLst>
                  <a:path w="7415325" h="114266">
                    <a:moveTo>
                      <a:pt x="0" y="0"/>
                    </a:moveTo>
                    <a:lnTo>
                      <a:pt x="7406184" y="0"/>
                    </a:lnTo>
                    <a:cubicBezTo>
                      <a:pt x="7408608" y="0"/>
                      <a:pt x="7410933" y="963"/>
                      <a:pt x="7412648" y="2678"/>
                    </a:cubicBezTo>
                    <a:cubicBezTo>
                      <a:pt x="7414362" y="4392"/>
                      <a:pt x="7415325" y="6717"/>
                      <a:pt x="7415325" y="9141"/>
                    </a:cubicBezTo>
                    <a:lnTo>
                      <a:pt x="7415325" y="105125"/>
                    </a:lnTo>
                    <a:cubicBezTo>
                      <a:pt x="7415325" y="107549"/>
                      <a:pt x="7414362" y="109874"/>
                      <a:pt x="7412648" y="111589"/>
                    </a:cubicBezTo>
                    <a:cubicBezTo>
                      <a:pt x="7410933" y="113303"/>
                      <a:pt x="7408608" y="114266"/>
                      <a:pt x="7406184" y="114266"/>
                    </a:cubicBezTo>
                    <a:lnTo>
                      <a:pt x="0" y="114266"/>
                    </a:lnTo>
                    <a:close/>
                  </a:path>
                </a:pathLst>
              </a:custGeom>
              <a:solidFill>
                <a:srgbClr val="FF7784"/>
              </a:solidFill>
            </p:spPr>
          </p:sp>
          <p:sp>
            <p:nvSpPr>
              <p:cNvPr id="98" name="Freeform 98"/>
              <p:cNvSpPr/>
              <p:nvPr/>
            </p:nvSpPr>
            <p:spPr>
              <a:xfrm>
                <a:off x="0" y="2013293"/>
                <a:ext cx="7784757" cy="114266"/>
              </a:xfrm>
              <a:custGeom>
                <a:avLst/>
                <a:gdLst/>
                <a:ahLst/>
                <a:cxnLst/>
                <a:rect l="l" t="t" r="r" b="b"/>
                <a:pathLst>
                  <a:path w="7784757" h="114266">
                    <a:moveTo>
                      <a:pt x="0" y="0"/>
                    </a:moveTo>
                    <a:lnTo>
                      <a:pt x="7775616" y="0"/>
                    </a:lnTo>
                    <a:cubicBezTo>
                      <a:pt x="7778041" y="0"/>
                      <a:pt x="7780365" y="964"/>
                      <a:pt x="7782080" y="2678"/>
                    </a:cubicBezTo>
                    <a:cubicBezTo>
                      <a:pt x="7783795" y="4392"/>
                      <a:pt x="7784757" y="6717"/>
                      <a:pt x="7784757" y="9142"/>
                    </a:cubicBezTo>
                    <a:lnTo>
                      <a:pt x="7784757" y="105125"/>
                    </a:lnTo>
                    <a:cubicBezTo>
                      <a:pt x="7784757" y="107550"/>
                      <a:pt x="7783795" y="109875"/>
                      <a:pt x="7782080" y="111589"/>
                    </a:cubicBezTo>
                    <a:cubicBezTo>
                      <a:pt x="7780365" y="113303"/>
                      <a:pt x="7778041" y="114266"/>
                      <a:pt x="7775616" y="114266"/>
                    </a:cubicBezTo>
                    <a:lnTo>
                      <a:pt x="0" y="114266"/>
                    </a:lnTo>
                    <a:close/>
                  </a:path>
                </a:pathLst>
              </a:custGeom>
              <a:solidFill>
                <a:srgbClr val="FF7784"/>
              </a:solidFill>
            </p:spPr>
          </p:sp>
        </p:grpSp>
      </p:grpSp>
      <p:sp>
        <p:nvSpPr>
          <p:cNvPr id="99" name="TextBox 99"/>
          <p:cNvSpPr txBox="1"/>
          <p:nvPr/>
        </p:nvSpPr>
        <p:spPr>
          <a:xfrm>
            <a:off x="3884455" y="1066034"/>
            <a:ext cx="4423310" cy="289503"/>
          </a:xfrm>
          <a:prstGeom prst="rect">
            <a:avLst/>
          </a:prstGeom>
        </p:spPr>
        <p:txBody>
          <a:bodyPr lIns="0" tIns="0" rIns="0" bIns="0" rtlCol="0" anchor="t">
            <a:spAutoFit/>
          </a:bodyPr>
          <a:lstStyle/>
          <a:p>
            <a:pPr algn="ctr">
              <a:lnSpc>
                <a:spcPts val="2427"/>
              </a:lnSpc>
            </a:pPr>
            <a:r>
              <a:rPr lang="en-US" sz="1733">
                <a:solidFill>
                  <a:srgbClr val="121A5D"/>
                </a:solidFill>
                <a:latin typeface="Canva Sans 1 Bold"/>
              </a:rPr>
              <a:t>Business Annual Report Concept</a:t>
            </a:r>
          </a:p>
        </p:txBody>
      </p:sp>
      <p:sp>
        <p:nvSpPr>
          <p:cNvPr id="100" name="TextBox 100"/>
          <p:cNvSpPr txBox="1"/>
          <p:nvPr/>
        </p:nvSpPr>
        <p:spPr>
          <a:xfrm>
            <a:off x="3884455" y="4256946"/>
            <a:ext cx="442331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Annual Report</a:t>
            </a:r>
          </a:p>
        </p:txBody>
      </p:sp>
      <p:grpSp>
        <p:nvGrpSpPr>
          <p:cNvPr id="101" name="Group 101"/>
          <p:cNvGrpSpPr/>
          <p:nvPr/>
        </p:nvGrpSpPr>
        <p:grpSpPr>
          <a:xfrm>
            <a:off x="942805" y="2944039"/>
            <a:ext cx="1487991" cy="743995"/>
            <a:chOff x="0" y="0"/>
            <a:chExt cx="2975982" cy="1487991"/>
          </a:xfrm>
        </p:grpSpPr>
        <p:grpSp>
          <p:nvGrpSpPr>
            <p:cNvPr id="102" name="Group 102"/>
            <p:cNvGrpSpPr>
              <a:grpSpLocks noChangeAspect="1"/>
            </p:cNvGrpSpPr>
            <p:nvPr/>
          </p:nvGrpSpPr>
          <p:grpSpPr>
            <a:xfrm>
              <a:off x="0" y="0"/>
              <a:ext cx="2975982" cy="1487991"/>
              <a:chOff x="0" y="0"/>
              <a:chExt cx="2540000" cy="1270000"/>
            </a:xfrm>
          </p:grpSpPr>
          <p:sp>
            <p:nvSpPr>
              <p:cNvPr id="103" name="Freeform 103"/>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FFFFFF"/>
              </a:solidFill>
            </p:spPr>
          </p:sp>
          <p:sp>
            <p:nvSpPr>
              <p:cNvPr id="104" name="Freeform 104"/>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717EEE"/>
              </a:solidFill>
            </p:spPr>
          </p:sp>
        </p:grpSp>
      </p:grpSp>
      <p:grpSp>
        <p:nvGrpSpPr>
          <p:cNvPr id="105" name="Group 105"/>
          <p:cNvGrpSpPr/>
          <p:nvPr/>
        </p:nvGrpSpPr>
        <p:grpSpPr>
          <a:xfrm>
            <a:off x="9126207" y="5171892"/>
            <a:ext cx="1487991" cy="743995"/>
            <a:chOff x="0" y="0"/>
            <a:chExt cx="2975982" cy="1487991"/>
          </a:xfrm>
        </p:grpSpPr>
        <p:grpSp>
          <p:nvGrpSpPr>
            <p:cNvPr id="106" name="Group 106"/>
            <p:cNvGrpSpPr>
              <a:grpSpLocks noChangeAspect="1"/>
            </p:cNvGrpSpPr>
            <p:nvPr/>
          </p:nvGrpSpPr>
          <p:grpSpPr>
            <a:xfrm>
              <a:off x="0" y="0"/>
              <a:ext cx="2975982" cy="1487991"/>
              <a:chOff x="0" y="0"/>
              <a:chExt cx="2540000" cy="1270000"/>
            </a:xfrm>
          </p:grpSpPr>
          <p:sp>
            <p:nvSpPr>
              <p:cNvPr id="107" name="Freeform 107"/>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FFFFFF"/>
              </a:solidFill>
            </p:spPr>
          </p:sp>
          <p:sp>
            <p:nvSpPr>
              <p:cNvPr id="108" name="Freeform 108"/>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50D0BC"/>
              </a:solidFill>
            </p:spPr>
          </p:sp>
        </p:grpSp>
      </p:grpSp>
      <p:grpSp>
        <p:nvGrpSpPr>
          <p:cNvPr id="109" name="Group 109"/>
          <p:cNvGrpSpPr/>
          <p:nvPr/>
        </p:nvGrpSpPr>
        <p:grpSpPr>
          <a:xfrm>
            <a:off x="961855" y="987964"/>
            <a:ext cx="527019" cy="520821"/>
            <a:chOff x="0" y="0"/>
            <a:chExt cx="1054037" cy="1041642"/>
          </a:xfrm>
        </p:grpSpPr>
        <p:grpSp>
          <p:nvGrpSpPr>
            <p:cNvPr id="110" name="Group 110"/>
            <p:cNvGrpSpPr/>
            <p:nvPr/>
          </p:nvGrpSpPr>
          <p:grpSpPr>
            <a:xfrm>
              <a:off x="60613" y="0"/>
              <a:ext cx="932812" cy="932812"/>
              <a:chOff x="0" y="0"/>
              <a:chExt cx="812800" cy="812800"/>
            </a:xfrm>
          </p:grpSpPr>
          <p:sp>
            <p:nvSpPr>
              <p:cNvPr id="111" name="Freeform 111"/>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112" name="TextBox 11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3" name="Group 113"/>
            <p:cNvGrpSpPr/>
            <p:nvPr/>
          </p:nvGrpSpPr>
          <p:grpSpPr>
            <a:xfrm rot="-10800000">
              <a:off x="0" y="303223"/>
              <a:ext cx="1054037" cy="738419"/>
              <a:chOff x="0" y="0"/>
              <a:chExt cx="812800" cy="569418"/>
            </a:xfrm>
          </p:grpSpPr>
          <p:sp>
            <p:nvSpPr>
              <p:cNvPr id="114" name="Freeform 114"/>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15" name="TextBox 115"/>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16" name="Group 116"/>
          <p:cNvGrpSpPr/>
          <p:nvPr/>
        </p:nvGrpSpPr>
        <p:grpSpPr>
          <a:xfrm>
            <a:off x="9148957" y="836085"/>
            <a:ext cx="508560" cy="672699"/>
            <a:chOff x="0" y="0"/>
            <a:chExt cx="1017120" cy="1345399"/>
          </a:xfrm>
        </p:grpSpPr>
        <p:grpSp>
          <p:nvGrpSpPr>
            <p:cNvPr id="117" name="Group 117"/>
            <p:cNvGrpSpPr/>
            <p:nvPr/>
          </p:nvGrpSpPr>
          <p:grpSpPr>
            <a:xfrm>
              <a:off x="42154" y="0"/>
              <a:ext cx="932812" cy="932812"/>
              <a:chOff x="0" y="0"/>
              <a:chExt cx="812800" cy="812800"/>
            </a:xfrm>
          </p:grpSpPr>
          <p:sp>
            <p:nvSpPr>
              <p:cNvPr id="118" name="Freeform 11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19" name="TextBox 11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0" name="Group 120"/>
            <p:cNvGrpSpPr/>
            <p:nvPr/>
          </p:nvGrpSpPr>
          <p:grpSpPr>
            <a:xfrm>
              <a:off x="0" y="328279"/>
              <a:ext cx="1017120" cy="1017120"/>
              <a:chOff x="0" y="0"/>
              <a:chExt cx="812800" cy="812800"/>
            </a:xfrm>
          </p:grpSpPr>
          <p:sp>
            <p:nvSpPr>
              <p:cNvPr id="121" name="Freeform 121"/>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22" name="TextBox 122"/>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23" name="Group 123"/>
          <p:cNvGrpSpPr/>
          <p:nvPr/>
        </p:nvGrpSpPr>
        <p:grpSpPr>
          <a:xfrm>
            <a:off x="961855" y="4346476"/>
            <a:ext cx="527019" cy="550290"/>
            <a:chOff x="0" y="0"/>
            <a:chExt cx="1054037" cy="1100580"/>
          </a:xfrm>
        </p:grpSpPr>
        <p:grpSp>
          <p:nvGrpSpPr>
            <p:cNvPr id="124" name="Group 124"/>
            <p:cNvGrpSpPr/>
            <p:nvPr/>
          </p:nvGrpSpPr>
          <p:grpSpPr>
            <a:xfrm rot="-10800000">
              <a:off x="0" y="362161"/>
              <a:ext cx="1054037" cy="738419"/>
              <a:chOff x="0" y="0"/>
              <a:chExt cx="812800" cy="569418"/>
            </a:xfrm>
          </p:grpSpPr>
          <p:sp>
            <p:nvSpPr>
              <p:cNvPr id="125" name="Freeform 125"/>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26" name="TextBox 126"/>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27" name="Group 127"/>
            <p:cNvGrpSpPr/>
            <p:nvPr/>
          </p:nvGrpSpPr>
          <p:grpSpPr>
            <a:xfrm>
              <a:off x="125675" y="0"/>
              <a:ext cx="802687" cy="934035"/>
              <a:chOff x="0" y="0"/>
              <a:chExt cx="698500" cy="812800"/>
            </a:xfrm>
          </p:grpSpPr>
          <p:sp>
            <p:nvSpPr>
              <p:cNvPr id="128" name="Freeform 128"/>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29" name="TextBox 129"/>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30" name="Group 130"/>
          <p:cNvGrpSpPr/>
          <p:nvPr/>
        </p:nvGrpSpPr>
        <p:grpSpPr>
          <a:xfrm>
            <a:off x="9148957" y="3201103"/>
            <a:ext cx="550913" cy="566003"/>
            <a:chOff x="0" y="0"/>
            <a:chExt cx="1101825" cy="1132006"/>
          </a:xfrm>
        </p:grpSpPr>
        <p:grpSp>
          <p:nvGrpSpPr>
            <p:cNvPr id="131" name="Group 131"/>
            <p:cNvGrpSpPr/>
            <p:nvPr/>
          </p:nvGrpSpPr>
          <p:grpSpPr>
            <a:xfrm>
              <a:off x="0" y="197970"/>
              <a:ext cx="802687" cy="934035"/>
              <a:chOff x="0" y="0"/>
              <a:chExt cx="698500" cy="812800"/>
            </a:xfrm>
          </p:grpSpPr>
          <p:sp>
            <p:nvSpPr>
              <p:cNvPr id="132" name="Freeform 132"/>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50D0BC"/>
              </a:solidFill>
            </p:spPr>
          </p:sp>
          <p:sp>
            <p:nvSpPr>
              <p:cNvPr id="133" name="TextBox 133"/>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134" name="Group 134"/>
            <p:cNvGrpSpPr/>
            <p:nvPr/>
          </p:nvGrpSpPr>
          <p:grpSpPr>
            <a:xfrm>
              <a:off x="299138" y="0"/>
              <a:ext cx="802687" cy="934035"/>
              <a:chOff x="0" y="0"/>
              <a:chExt cx="698500" cy="812800"/>
            </a:xfrm>
          </p:grpSpPr>
          <p:sp>
            <p:nvSpPr>
              <p:cNvPr id="135" name="Freeform 13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36" name="TextBox 13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37" name="Freeform 13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1760454" y="1278018"/>
            <a:ext cx="9309514" cy="2022559"/>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0" name="TextBox 10"/>
          <p:cNvSpPr txBox="1"/>
          <p:nvPr/>
        </p:nvSpPr>
        <p:spPr>
          <a:xfrm>
            <a:off x="1760454" y="1432391"/>
            <a:ext cx="4501331" cy="2129730"/>
          </a:xfrm>
          <a:prstGeom prst="rect">
            <a:avLst/>
          </a:prstGeom>
        </p:spPr>
        <p:txBody>
          <a:bodyPr lIns="33867" tIns="33867" rIns="33867" bIns="33867" rtlCol="0" anchor="ctr"/>
          <a:lstStyle/>
          <a:p>
            <a:pPr algn="ctr">
              <a:lnSpc>
                <a:spcPts val="1493"/>
              </a:lnSpc>
            </a:pPr>
            <a:endParaRPr sz="1200"/>
          </a:p>
        </p:txBody>
      </p:sp>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11" name="Freeform 11"/>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1757261" y="3540147"/>
            <a:ext cx="9309514" cy="2345623"/>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4" name="TextBox 14"/>
          <p:cNvSpPr txBox="1"/>
          <p:nvPr/>
        </p:nvSpPr>
        <p:spPr>
          <a:xfrm>
            <a:off x="1714086" y="3823774"/>
            <a:ext cx="4501331" cy="2129730"/>
          </a:xfrm>
          <a:prstGeom prst="rect">
            <a:avLst/>
          </a:prstGeom>
        </p:spPr>
        <p:txBody>
          <a:bodyPr lIns="33867" tIns="33867" rIns="33867" bIns="33867" rtlCol="0" anchor="ctr"/>
          <a:lstStyle/>
          <a:p>
            <a:pPr algn="ctr">
              <a:lnSpc>
                <a:spcPts val="1493"/>
              </a:lnSpc>
            </a:pPr>
            <a:endParaRPr sz="1200"/>
          </a:p>
        </p:txBody>
      </p:sp>
      <p:grpSp>
        <p:nvGrpSpPr>
          <p:cNvPr id="38" name="Group 38"/>
          <p:cNvGrpSpPr/>
          <p:nvPr/>
        </p:nvGrpSpPr>
        <p:grpSpPr>
          <a:xfrm>
            <a:off x="3376823" y="1669324"/>
            <a:ext cx="7493834" cy="1239946"/>
            <a:chOff x="-1" y="204421"/>
            <a:chExt cx="4281179" cy="2479892"/>
          </a:xfrm>
        </p:grpSpPr>
        <p:sp>
          <p:nvSpPr>
            <p:cNvPr id="39" name="TextBox 39"/>
            <p:cNvSpPr txBox="1"/>
            <p:nvPr/>
          </p:nvSpPr>
          <p:spPr>
            <a:xfrm>
              <a:off x="0" y="204421"/>
              <a:ext cx="3612009" cy="527966"/>
            </a:xfrm>
            <a:prstGeom prst="rect">
              <a:avLst/>
            </a:prstGeom>
          </p:spPr>
          <p:txBody>
            <a:bodyPr lIns="0" tIns="0" rIns="0" bIns="0" rtlCol="0" anchor="t">
              <a:spAutoFit/>
            </a:bodyPr>
            <a:lstStyle/>
            <a:p>
              <a:pPr>
                <a:lnSpc>
                  <a:spcPts val="1867"/>
                </a:lnSpc>
              </a:pPr>
              <a:r>
                <a:rPr lang="en-US" sz="2400" b="1" dirty="0">
                  <a:solidFill>
                    <a:srgbClr val="717EEE"/>
                  </a:solidFill>
                  <a:latin typeface="Canva Sans 1 Bold"/>
                </a:rPr>
                <a:t>Background</a:t>
              </a:r>
            </a:p>
          </p:txBody>
        </p:sp>
        <p:sp>
          <p:nvSpPr>
            <p:cNvPr id="40" name="TextBox 40"/>
            <p:cNvSpPr txBox="1"/>
            <p:nvPr/>
          </p:nvSpPr>
          <p:spPr>
            <a:xfrm>
              <a:off x="-1" y="868431"/>
              <a:ext cx="4281179" cy="1815882"/>
            </a:xfrm>
            <a:prstGeom prst="rect">
              <a:avLst/>
            </a:prstGeom>
          </p:spPr>
          <p:txBody>
            <a:bodyPr wrap="square" lIns="0" tIns="0" rIns="0" bIns="0" rtlCol="0" anchor="t">
              <a:spAutoFit/>
            </a:bodyPr>
            <a:lstStyle/>
            <a:p>
              <a:pPr marL="285750" indent="-285750">
                <a:spcBef>
                  <a:spcPts val="300"/>
                </a:spcBef>
                <a:buFont typeface="Arial" panose="020B0604020202020204" pitchFamily="34" charset="0"/>
                <a:buChar char="•"/>
              </a:pPr>
              <a:r>
                <a:rPr lang="en-US" dirty="0">
                  <a:solidFill>
                    <a:srgbClr val="121A5D"/>
                  </a:solidFill>
                  <a:latin typeface="Canva Sans 1"/>
                </a:rPr>
                <a:t>New technology and data science approaches in financial market forecasting</a:t>
              </a:r>
            </a:p>
            <a:p>
              <a:pPr marL="285750" indent="-285750">
                <a:spcBef>
                  <a:spcPts val="300"/>
                </a:spcBef>
                <a:buFont typeface="Arial" panose="020B0604020202020204" pitchFamily="34" charset="0"/>
                <a:buChar char="•"/>
              </a:pPr>
              <a:r>
                <a:rPr lang="en-US" dirty="0">
                  <a:solidFill>
                    <a:srgbClr val="121A5D"/>
                  </a:solidFill>
                  <a:latin typeface="Canva Sans 1"/>
                </a:rPr>
                <a:t>Most of the well-known investment methodologies are quantitative analysis</a:t>
              </a:r>
            </a:p>
            <a:p>
              <a:pPr marL="285750" indent="-285750">
                <a:spcBef>
                  <a:spcPts val="300"/>
                </a:spcBef>
                <a:buFont typeface="Arial" panose="020B0604020202020204" pitchFamily="34" charset="0"/>
                <a:buChar char="•"/>
              </a:pPr>
              <a:r>
                <a:rPr lang="en-US" dirty="0">
                  <a:solidFill>
                    <a:srgbClr val="121A5D"/>
                  </a:solidFill>
                  <a:latin typeface="Canva Sans 1"/>
                </a:rPr>
                <a:t>Ways to improve financial investment forecasting</a:t>
              </a:r>
            </a:p>
          </p:txBody>
        </p:sp>
      </p:grpSp>
      <p:grpSp>
        <p:nvGrpSpPr>
          <p:cNvPr id="41" name="Group 41"/>
          <p:cNvGrpSpPr/>
          <p:nvPr/>
        </p:nvGrpSpPr>
        <p:grpSpPr>
          <a:xfrm>
            <a:off x="3420598" y="3839896"/>
            <a:ext cx="7406285" cy="1768703"/>
            <a:chOff x="-1" y="-165227"/>
            <a:chExt cx="4606424" cy="3537401"/>
          </a:xfrm>
        </p:grpSpPr>
        <p:sp>
          <p:nvSpPr>
            <p:cNvPr id="42" name="TextBox 42"/>
            <p:cNvSpPr txBox="1"/>
            <p:nvPr/>
          </p:nvSpPr>
          <p:spPr>
            <a:xfrm>
              <a:off x="0" y="-165227"/>
              <a:ext cx="3612009" cy="527965"/>
            </a:xfrm>
            <a:prstGeom prst="rect">
              <a:avLst/>
            </a:prstGeom>
          </p:spPr>
          <p:txBody>
            <a:bodyPr lIns="0" tIns="0" rIns="0" bIns="0" rtlCol="0" anchor="t">
              <a:spAutoFit/>
            </a:bodyPr>
            <a:lstStyle/>
            <a:p>
              <a:pPr>
                <a:lnSpc>
                  <a:spcPts val="1867"/>
                </a:lnSpc>
              </a:pPr>
              <a:r>
                <a:rPr lang="en-US" sz="2400" b="1" dirty="0">
                  <a:solidFill>
                    <a:srgbClr val="717EEE"/>
                  </a:solidFill>
                  <a:latin typeface="Canva Sans 1 Bold"/>
                </a:rPr>
                <a:t>Objective</a:t>
              </a:r>
            </a:p>
          </p:txBody>
        </p:sp>
        <p:sp>
          <p:nvSpPr>
            <p:cNvPr id="43" name="TextBox 43"/>
            <p:cNvSpPr txBox="1"/>
            <p:nvPr/>
          </p:nvSpPr>
          <p:spPr>
            <a:xfrm>
              <a:off x="-1" y="602188"/>
              <a:ext cx="4606424" cy="2769986"/>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dirty="0">
                  <a:solidFill>
                    <a:srgbClr val="121A5D"/>
                  </a:solidFill>
                  <a:latin typeface="Canva Sans 1"/>
                </a:rPr>
                <a:t>Employ comprehensive qualitative and qualitative approach to create a predictive model</a:t>
              </a:r>
            </a:p>
            <a:p>
              <a:pPr marL="742950" lvl="1" indent="-285750">
                <a:buFontTx/>
                <a:buChar char="-"/>
              </a:pPr>
              <a:r>
                <a:rPr lang="en-US" dirty="0">
                  <a:solidFill>
                    <a:srgbClr val="121A5D"/>
                  </a:solidFill>
                  <a:latin typeface="Canva Sans 1"/>
                </a:rPr>
                <a:t>Historical Stock Trends &amp; Real-Time News Data</a:t>
              </a:r>
            </a:p>
            <a:p>
              <a:pPr marL="285750" indent="-285750">
                <a:buFont typeface="Arial" panose="020B0604020202020204" pitchFamily="34" charset="0"/>
                <a:buChar char="•"/>
              </a:pPr>
              <a:r>
                <a:rPr lang="en-US" dirty="0">
                  <a:solidFill>
                    <a:srgbClr val="121A5D"/>
                  </a:solidFill>
                  <a:latin typeface="Canva Sans 1"/>
                </a:rPr>
                <a:t>Harness the power of ubiquitous data to empower investors of all scales in making more accurate and effective investment decisions</a:t>
              </a:r>
            </a:p>
          </p:txBody>
        </p:sp>
      </p:grpSp>
      <p:sp>
        <p:nvSpPr>
          <p:cNvPr id="48" name="TextBox 48"/>
          <p:cNvSpPr txBox="1"/>
          <p:nvPr/>
        </p:nvSpPr>
        <p:spPr>
          <a:xfrm>
            <a:off x="0" y="497932"/>
            <a:ext cx="12192000" cy="410433"/>
          </a:xfrm>
          <a:prstGeom prst="rect">
            <a:avLst/>
          </a:prstGeom>
        </p:spPr>
        <p:txBody>
          <a:bodyPr wrap="square" lIns="0" tIns="0" rIns="0" bIns="0" rtlCol="0" anchor="t">
            <a:spAutoFit/>
          </a:bodyPr>
          <a:lstStyle/>
          <a:p>
            <a:pPr algn="ctr">
              <a:lnSpc>
                <a:spcPts val="2987"/>
              </a:lnSpc>
            </a:pPr>
            <a:r>
              <a:rPr lang="en-US" sz="3600" b="1" dirty="0">
                <a:solidFill>
                  <a:srgbClr val="121A5D"/>
                </a:solidFill>
                <a:latin typeface="Canva Sans 1 Bold"/>
              </a:rPr>
              <a:t>Introduction</a:t>
            </a:r>
          </a:p>
        </p:txBody>
      </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1" name="Freeform 51"/>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6" name="Group 15">
            <a:extLst>
              <a:ext uri="{FF2B5EF4-FFF2-40B4-BE49-F238E27FC236}">
                <a16:creationId xmlns:a16="http://schemas.microsoft.com/office/drawing/2014/main" id="{A47AB22B-C1B8-719F-EBF6-B9FC03E14FFA}"/>
              </a:ext>
            </a:extLst>
          </p:cNvPr>
          <p:cNvGrpSpPr/>
          <p:nvPr/>
        </p:nvGrpSpPr>
        <p:grpSpPr>
          <a:xfrm>
            <a:off x="2033329" y="1717797"/>
            <a:ext cx="1143000" cy="1143000"/>
            <a:chOff x="2058216" y="1869312"/>
            <a:chExt cx="1143000" cy="1143000"/>
          </a:xfrm>
        </p:grpSpPr>
        <p:sp>
          <p:nvSpPr>
            <p:cNvPr id="53" name="Oval 17">
              <a:extLst>
                <a:ext uri="{FF2B5EF4-FFF2-40B4-BE49-F238E27FC236}">
                  <a16:creationId xmlns:a16="http://schemas.microsoft.com/office/drawing/2014/main" id="{369F93DD-2F61-8C1E-4760-357154DB37E4}"/>
                </a:ext>
              </a:extLst>
            </p:cNvPr>
            <p:cNvSpPr>
              <a:spLocks noChangeArrowheads="1"/>
            </p:cNvSpPr>
            <p:nvPr/>
          </p:nvSpPr>
          <p:spPr bwMode="auto">
            <a:xfrm>
              <a:off x="2058216" y="1869312"/>
              <a:ext cx="1143000" cy="1143000"/>
            </a:xfrm>
            <a:prstGeom prst="ellipse">
              <a:avLst/>
            </a:prstGeom>
            <a:solidFill>
              <a:srgbClr val="FF7784"/>
            </a:solidFill>
            <a:ln>
              <a:noFill/>
            </a:ln>
          </p:spPr>
          <p:txBody>
            <a:bodyPr vert="horz" wrap="square" lIns="91440" tIns="45720" rIns="91440" bIns="45720" numCol="1" anchor="t" anchorCtr="0" compatLnSpc="1">
              <a:prstTxWarp prst="textNoShape">
                <a:avLst/>
              </a:prstTxWarp>
            </a:bodyPr>
            <a:lstStyle/>
            <a:p>
              <a:endParaRPr lang="en-US">
                <a:solidFill>
                  <a:srgbClr val="121A5D"/>
                </a:solidFill>
              </a:endParaRPr>
            </a:p>
          </p:txBody>
        </p:sp>
        <p:sp>
          <p:nvSpPr>
            <p:cNvPr id="52" name="Freeform 123">
              <a:extLst>
                <a:ext uri="{FF2B5EF4-FFF2-40B4-BE49-F238E27FC236}">
                  <a16:creationId xmlns:a16="http://schemas.microsoft.com/office/drawing/2014/main" id="{CD12F879-0C9D-4CA3-298E-C5B61FE67A6D}"/>
                </a:ext>
              </a:extLst>
            </p:cNvPr>
            <p:cNvSpPr>
              <a:spLocks noEditPoints="1"/>
            </p:cNvSpPr>
            <p:nvPr/>
          </p:nvSpPr>
          <p:spPr bwMode="auto">
            <a:xfrm>
              <a:off x="2316037" y="2195117"/>
              <a:ext cx="627358" cy="491391"/>
            </a:xfrm>
            <a:custGeom>
              <a:avLst/>
              <a:gdLst>
                <a:gd name="T0" fmla="*/ 385 w 607"/>
                <a:gd name="T1" fmla="*/ 140 h 476"/>
                <a:gd name="T2" fmla="*/ 277 w 607"/>
                <a:gd name="T3" fmla="*/ 41 h 476"/>
                <a:gd name="T4" fmla="*/ 224 w 607"/>
                <a:gd name="T5" fmla="*/ 58 h 476"/>
                <a:gd name="T6" fmla="*/ 4 w 607"/>
                <a:gd name="T7" fmla="*/ 1 h 476"/>
                <a:gd name="T8" fmla="*/ 0 w 607"/>
                <a:gd name="T9" fmla="*/ 469 h 476"/>
                <a:gd name="T10" fmla="*/ 607 w 607"/>
                <a:gd name="T11" fmla="*/ 469 h 476"/>
                <a:gd name="T12" fmla="*/ 600 w 607"/>
                <a:gd name="T13" fmla="*/ 165 h 476"/>
                <a:gd name="T14" fmla="*/ 260 w 607"/>
                <a:gd name="T15" fmla="*/ 61 h 476"/>
                <a:gd name="T16" fmla="*/ 222 w 607"/>
                <a:gd name="T17" fmla="*/ 187 h 476"/>
                <a:gd name="T18" fmla="*/ 222 w 607"/>
                <a:gd name="T19" fmla="*/ 73 h 476"/>
                <a:gd name="T20" fmla="*/ 162 w 607"/>
                <a:gd name="T21" fmla="*/ 206 h 476"/>
                <a:gd name="T22" fmla="*/ 185 w 607"/>
                <a:gd name="T23" fmla="*/ 199 h 476"/>
                <a:gd name="T24" fmla="*/ 125 w 607"/>
                <a:gd name="T25" fmla="*/ 103 h 476"/>
                <a:gd name="T26" fmla="*/ 111 w 607"/>
                <a:gd name="T27" fmla="*/ 214 h 476"/>
                <a:gd name="T28" fmla="*/ 111 w 607"/>
                <a:gd name="T29" fmla="*/ 101 h 476"/>
                <a:gd name="T30" fmla="*/ 51 w 607"/>
                <a:gd name="T31" fmla="*/ 173 h 476"/>
                <a:gd name="T32" fmla="*/ 74 w 607"/>
                <a:gd name="T33" fmla="*/ 188 h 476"/>
                <a:gd name="T34" fmla="*/ 371 w 607"/>
                <a:gd name="T35" fmla="*/ 146 h 476"/>
                <a:gd name="T36" fmla="*/ 334 w 607"/>
                <a:gd name="T37" fmla="*/ 238 h 476"/>
                <a:gd name="T38" fmla="*/ 334 w 607"/>
                <a:gd name="T39" fmla="*/ 111 h 476"/>
                <a:gd name="T40" fmla="*/ 533 w 607"/>
                <a:gd name="T41" fmla="*/ 179 h 476"/>
                <a:gd name="T42" fmla="*/ 533 w 607"/>
                <a:gd name="T43" fmla="*/ 310 h 476"/>
                <a:gd name="T44" fmla="*/ 496 w 607"/>
                <a:gd name="T45" fmla="*/ 179 h 476"/>
                <a:gd name="T46" fmla="*/ 482 w 607"/>
                <a:gd name="T47" fmla="*/ 322 h 476"/>
                <a:gd name="T48" fmla="*/ 482 w 607"/>
                <a:gd name="T49" fmla="*/ 179 h 476"/>
                <a:gd name="T50" fmla="*/ 422 w 607"/>
                <a:gd name="T51" fmla="*/ 336 h 476"/>
                <a:gd name="T52" fmla="*/ 445 w 607"/>
                <a:gd name="T53" fmla="*/ 330 h 476"/>
                <a:gd name="T54" fmla="*/ 570 w 607"/>
                <a:gd name="T55" fmla="*/ 179 h 476"/>
                <a:gd name="T56" fmla="*/ 408 w 607"/>
                <a:gd name="T57" fmla="*/ 179 h 476"/>
                <a:gd name="T58" fmla="*/ 385 w 607"/>
                <a:gd name="T59" fmla="*/ 305 h 476"/>
                <a:gd name="T60" fmla="*/ 408 w 607"/>
                <a:gd name="T61" fmla="*/ 179 h 476"/>
                <a:gd name="T62" fmla="*/ 297 w 607"/>
                <a:gd name="T63" fmla="*/ 189 h 476"/>
                <a:gd name="T64" fmla="*/ 282 w 607"/>
                <a:gd name="T65" fmla="*/ 172 h 476"/>
                <a:gd name="T66" fmla="*/ 279 w 607"/>
                <a:gd name="T67" fmla="*/ 170 h 476"/>
                <a:gd name="T68" fmla="*/ 277 w 607"/>
                <a:gd name="T69" fmla="*/ 171 h 476"/>
                <a:gd name="T70" fmla="*/ 277 w 607"/>
                <a:gd name="T71" fmla="*/ 56 h 476"/>
                <a:gd name="T72" fmla="*/ 37 w 607"/>
                <a:gd name="T73" fmla="*/ 163 h 476"/>
                <a:gd name="T74" fmla="*/ 593 w 607"/>
                <a:gd name="T75" fmla="*/ 462 h 476"/>
                <a:gd name="T76" fmla="*/ 77 w 607"/>
                <a:gd name="T77" fmla="*/ 207 h 476"/>
                <a:gd name="T78" fmla="*/ 114 w 607"/>
                <a:gd name="T79" fmla="*/ 233 h 476"/>
                <a:gd name="T80" fmla="*/ 117 w 607"/>
                <a:gd name="T81" fmla="*/ 234 h 476"/>
                <a:gd name="T82" fmla="*/ 118 w 607"/>
                <a:gd name="T83" fmla="*/ 234 h 476"/>
                <a:gd name="T84" fmla="*/ 120 w 607"/>
                <a:gd name="T85" fmla="*/ 233 h 476"/>
                <a:gd name="T86" fmla="*/ 404 w 607"/>
                <a:gd name="T87" fmla="*/ 352 h 476"/>
                <a:gd name="T88" fmla="*/ 406 w 607"/>
                <a:gd name="T89" fmla="*/ 353 h 476"/>
                <a:gd name="T90" fmla="*/ 408 w 607"/>
                <a:gd name="T91" fmla="*/ 353 h 476"/>
                <a:gd name="T92" fmla="*/ 415 w 607"/>
                <a:gd name="T93" fmla="*/ 353 h 476"/>
                <a:gd name="T94" fmla="*/ 454 w 607"/>
                <a:gd name="T95" fmla="*/ 343 h 476"/>
                <a:gd name="T96" fmla="*/ 565 w 607"/>
                <a:gd name="T97" fmla="*/ 317 h 476"/>
                <a:gd name="T98" fmla="*/ 593 w 607"/>
                <a:gd name="T99" fmla="*/ 462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7" h="476">
                  <a:moveTo>
                    <a:pt x="600" y="165"/>
                  </a:moveTo>
                  <a:cubicBezTo>
                    <a:pt x="411" y="165"/>
                    <a:pt x="411" y="165"/>
                    <a:pt x="411" y="165"/>
                  </a:cubicBezTo>
                  <a:cubicBezTo>
                    <a:pt x="385" y="140"/>
                    <a:pt x="385" y="140"/>
                    <a:pt x="385" y="140"/>
                  </a:cubicBezTo>
                  <a:cubicBezTo>
                    <a:pt x="384" y="138"/>
                    <a:pt x="382" y="136"/>
                    <a:pt x="380" y="135"/>
                  </a:cubicBezTo>
                  <a:cubicBezTo>
                    <a:pt x="283" y="43"/>
                    <a:pt x="283" y="43"/>
                    <a:pt x="283" y="43"/>
                  </a:cubicBezTo>
                  <a:cubicBezTo>
                    <a:pt x="282" y="41"/>
                    <a:pt x="279" y="41"/>
                    <a:pt x="277" y="41"/>
                  </a:cubicBezTo>
                  <a:cubicBezTo>
                    <a:pt x="232" y="55"/>
                    <a:pt x="232" y="55"/>
                    <a:pt x="232" y="55"/>
                  </a:cubicBezTo>
                  <a:cubicBezTo>
                    <a:pt x="231" y="55"/>
                    <a:pt x="230" y="55"/>
                    <a:pt x="229" y="55"/>
                  </a:cubicBezTo>
                  <a:cubicBezTo>
                    <a:pt x="227" y="55"/>
                    <a:pt x="225" y="56"/>
                    <a:pt x="224" y="58"/>
                  </a:cubicBezTo>
                  <a:cubicBezTo>
                    <a:pt x="120" y="90"/>
                    <a:pt x="120" y="90"/>
                    <a:pt x="120" y="90"/>
                  </a:cubicBezTo>
                  <a:cubicBezTo>
                    <a:pt x="11" y="2"/>
                    <a:pt x="11" y="2"/>
                    <a:pt x="11" y="2"/>
                  </a:cubicBezTo>
                  <a:cubicBezTo>
                    <a:pt x="9" y="1"/>
                    <a:pt x="6" y="0"/>
                    <a:pt x="4" y="1"/>
                  </a:cubicBezTo>
                  <a:cubicBezTo>
                    <a:pt x="1" y="3"/>
                    <a:pt x="0" y="5"/>
                    <a:pt x="0" y="8"/>
                  </a:cubicBezTo>
                  <a:cubicBezTo>
                    <a:pt x="0" y="151"/>
                    <a:pt x="0" y="151"/>
                    <a:pt x="0" y="151"/>
                  </a:cubicBezTo>
                  <a:cubicBezTo>
                    <a:pt x="0" y="469"/>
                    <a:pt x="0" y="469"/>
                    <a:pt x="0" y="469"/>
                  </a:cubicBezTo>
                  <a:cubicBezTo>
                    <a:pt x="0" y="473"/>
                    <a:pt x="3" y="476"/>
                    <a:pt x="7" y="476"/>
                  </a:cubicBezTo>
                  <a:cubicBezTo>
                    <a:pt x="600" y="476"/>
                    <a:pt x="600" y="476"/>
                    <a:pt x="600" y="476"/>
                  </a:cubicBezTo>
                  <a:cubicBezTo>
                    <a:pt x="604" y="476"/>
                    <a:pt x="607" y="473"/>
                    <a:pt x="607" y="469"/>
                  </a:cubicBezTo>
                  <a:cubicBezTo>
                    <a:pt x="607" y="301"/>
                    <a:pt x="607" y="301"/>
                    <a:pt x="607" y="301"/>
                  </a:cubicBezTo>
                  <a:cubicBezTo>
                    <a:pt x="607" y="172"/>
                    <a:pt x="607" y="172"/>
                    <a:pt x="607" y="172"/>
                  </a:cubicBezTo>
                  <a:cubicBezTo>
                    <a:pt x="607" y="168"/>
                    <a:pt x="604" y="165"/>
                    <a:pt x="600" y="165"/>
                  </a:cubicBezTo>
                  <a:close/>
                  <a:moveTo>
                    <a:pt x="236" y="183"/>
                  </a:moveTo>
                  <a:cubicBezTo>
                    <a:pt x="236" y="68"/>
                    <a:pt x="236" y="68"/>
                    <a:pt x="236" y="68"/>
                  </a:cubicBezTo>
                  <a:cubicBezTo>
                    <a:pt x="260" y="61"/>
                    <a:pt x="260" y="61"/>
                    <a:pt x="260" y="61"/>
                  </a:cubicBezTo>
                  <a:cubicBezTo>
                    <a:pt x="260" y="176"/>
                    <a:pt x="260" y="176"/>
                    <a:pt x="260" y="176"/>
                  </a:cubicBezTo>
                  <a:lnTo>
                    <a:pt x="236" y="183"/>
                  </a:lnTo>
                  <a:close/>
                  <a:moveTo>
                    <a:pt x="222" y="187"/>
                  </a:moveTo>
                  <a:cubicBezTo>
                    <a:pt x="199" y="194"/>
                    <a:pt x="199" y="194"/>
                    <a:pt x="199" y="194"/>
                  </a:cubicBezTo>
                  <a:cubicBezTo>
                    <a:pt x="199" y="80"/>
                    <a:pt x="199" y="80"/>
                    <a:pt x="199" y="80"/>
                  </a:cubicBezTo>
                  <a:cubicBezTo>
                    <a:pt x="222" y="73"/>
                    <a:pt x="222" y="73"/>
                    <a:pt x="222" y="73"/>
                  </a:cubicBezTo>
                  <a:lnTo>
                    <a:pt x="222" y="187"/>
                  </a:lnTo>
                  <a:close/>
                  <a:moveTo>
                    <a:pt x="185" y="199"/>
                  </a:moveTo>
                  <a:cubicBezTo>
                    <a:pt x="162" y="206"/>
                    <a:pt x="162" y="206"/>
                    <a:pt x="162" y="206"/>
                  </a:cubicBezTo>
                  <a:cubicBezTo>
                    <a:pt x="162" y="91"/>
                    <a:pt x="162" y="91"/>
                    <a:pt x="162" y="91"/>
                  </a:cubicBezTo>
                  <a:cubicBezTo>
                    <a:pt x="185" y="84"/>
                    <a:pt x="185" y="84"/>
                    <a:pt x="185" y="84"/>
                  </a:cubicBezTo>
                  <a:lnTo>
                    <a:pt x="185" y="199"/>
                  </a:lnTo>
                  <a:close/>
                  <a:moveTo>
                    <a:pt x="148" y="210"/>
                  </a:moveTo>
                  <a:cubicBezTo>
                    <a:pt x="125" y="217"/>
                    <a:pt x="125" y="217"/>
                    <a:pt x="125" y="217"/>
                  </a:cubicBezTo>
                  <a:cubicBezTo>
                    <a:pt x="125" y="103"/>
                    <a:pt x="125" y="103"/>
                    <a:pt x="125" y="103"/>
                  </a:cubicBezTo>
                  <a:cubicBezTo>
                    <a:pt x="148" y="96"/>
                    <a:pt x="148" y="96"/>
                    <a:pt x="148" y="96"/>
                  </a:cubicBezTo>
                  <a:lnTo>
                    <a:pt x="148" y="210"/>
                  </a:lnTo>
                  <a:close/>
                  <a:moveTo>
                    <a:pt x="111" y="214"/>
                  </a:moveTo>
                  <a:cubicBezTo>
                    <a:pt x="88" y="198"/>
                    <a:pt x="88" y="198"/>
                    <a:pt x="88" y="198"/>
                  </a:cubicBezTo>
                  <a:cubicBezTo>
                    <a:pt x="88" y="82"/>
                    <a:pt x="88" y="82"/>
                    <a:pt x="88" y="82"/>
                  </a:cubicBezTo>
                  <a:cubicBezTo>
                    <a:pt x="111" y="101"/>
                    <a:pt x="111" y="101"/>
                    <a:pt x="111" y="101"/>
                  </a:cubicBezTo>
                  <a:lnTo>
                    <a:pt x="111" y="214"/>
                  </a:lnTo>
                  <a:close/>
                  <a:moveTo>
                    <a:pt x="74" y="188"/>
                  </a:moveTo>
                  <a:cubicBezTo>
                    <a:pt x="51" y="173"/>
                    <a:pt x="51" y="173"/>
                    <a:pt x="51" y="173"/>
                  </a:cubicBezTo>
                  <a:cubicBezTo>
                    <a:pt x="51" y="52"/>
                    <a:pt x="51" y="52"/>
                    <a:pt x="51" y="52"/>
                  </a:cubicBezTo>
                  <a:cubicBezTo>
                    <a:pt x="74" y="71"/>
                    <a:pt x="74" y="71"/>
                    <a:pt x="74" y="71"/>
                  </a:cubicBezTo>
                  <a:lnTo>
                    <a:pt x="74" y="188"/>
                  </a:lnTo>
                  <a:close/>
                  <a:moveTo>
                    <a:pt x="348" y="256"/>
                  </a:moveTo>
                  <a:cubicBezTo>
                    <a:pt x="348" y="124"/>
                    <a:pt x="348" y="124"/>
                    <a:pt x="348" y="124"/>
                  </a:cubicBezTo>
                  <a:cubicBezTo>
                    <a:pt x="371" y="146"/>
                    <a:pt x="371" y="146"/>
                    <a:pt x="371" y="146"/>
                  </a:cubicBezTo>
                  <a:cubicBezTo>
                    <a:pt x="371" y="286"/>
                    <a:pt x="371" y="286"/>
                    <a:pt x="371" y="286"/>
                  </a:cubicBezTo>
                  <a:lnTo>
                    <a:pt x="348" y="256"/>
                  </a:lnTo>
                  <a:close/>
                  <a:moveTo>
                    <a:pt x="334" y="238"/>
                  </a:moveTo>
                  <a:cubicBezTo>
                    <a:pt x="311" y="208"/>
                    <a:pt x="311" y="208"/>
                    <a:pt x="311" y="208"/>
                  </a:cubicBezTo>
                  <a:cubicBezTo>
                    <a:pt x="311" y="89"/>
                    <a:pt x="311" y="89"/>
                    <a:pt x="311" y="89"/>
                  </a:cubicBezTo>
                  <a:cubicBezTo>
                    <a:pt x="334" y="111"/>
                    <a:pt x="334" y="111"/>
                    <a:pt x="334" y="111"/>
                  </a:cubicBezTo>
                  <a:lnTo>
                    <a:pt x="334" y="238"/>
                  </a:lnTo>
                  <a:close/>
                  <a:moveTo>
                    <a:pt x="533" y="310"/>
                  </a:moveTo>
                  <a:cubicBezTo>
                    <a:pt x="533" y="179"/>
                    <a:pt x="533" y="179"/>
                    <a:pt x="533" y="179"/>
                  </a:cubicBezTo>
                  <a:cubicBezTo>
                    <a:pt x="556" y="179"/>
                    <a:pt x="556" y="179"/>
                    <a:pt x="556" y="179"/>
                  </a:cubicBezTo>
                  <a:cubicBezTo>
                    <a:pt x="556" y="304"/>
                    <a:pt x="556" y="304"/>
                    <a:pt x="556" y="304"/>
                  </a:cubicBezTo>
                  <a:lnTo>
                    <a:pt x="533" y="310"/>
                  </a:lnTo>
                  <a:close/>
                  <a:moveTo>
                    <a:pt x="519" y="313"/>
                  </a:moveTo>
                  <a:cubicBezTo>
                    <a:pt x="496" y="318"/>
                    <a:pt x="496" y="318"/>
                    <a:pt x="496" y="318"/>
                  </a:cubicBezTo>
                  <a:cubicBezTo>
                    <a:pt x="496" y="179"/>
                    <a:pt x="496" y="179"/>
                    <a:pt x="496" y="179"/>
                  </a:cubicBezTo>
                  <a:cubicBezTo>
                    <a:pt x="519" y="179"/>
                    <a:pt x="519" y="179"/>
                    <a:pt x="519" y="179"/>
                  </a:cubicBezTo>
                  <a:lnTo>
                    <a:pt x="519" y="313"/>
                  </a:lnTo>
                  <a:close/>
                  <a:moveTo>
                    <a:pt x="482" y="322"/>
                  </a:moveTo>
                  <a:cubicBezTo>
                    <a:pt x="459" y="327"/>
                    <a:pt x="459" y="327"/>
                    <a:pt x="459" y="327"/>
                  </a:cubicBezTo>
                  <a:cubicBezTo>
                    <a:pt x="459" y="179"/>
                    <a:pt x="459" y="179"/>
                    <a:pt x="459" y="179"/>
                  </a:cubicBezTo>
                  <a:cubicBezTo>
                    <a:pt x="482" y="179"/>
                    <a:pt x="482" y="179"/>
                    <a:pt x="482" y="179"/>
                  </a:cubicBezTo>
                  <a:lnTo>
                    <a:pt x="482" y="322"/>
                  </a:lnTo>
                  <a:close/>
                  <a:moveTo>
                    <a:pt x="445" y="330"/>
                  </a:moveTo>
                  <a:cubicBezTo>
                    <a:pt x="422" y="336"/>
                    <a:pt x="422" y="336"/>
                    <a:pt x="422" y="336"/>
                  </a:cubicBezTo>
                  <a:cubicBezTo>
                    <a:pt x="422" y="179"/>
                    <a:pt x="422" y="179"/>
                    <a:pt x="422" y="179"/>
                  </a:cubicBezTo>
                  <a:cubicBezTo>
                    <a:pt x="445" y="179"/>
                    <a:pt x="445" y="179"/>
                    <a:pt x="445" y="179"/>
                  </a:cubicBezTo>
                  <a:lnTo>
                    <a:pt x="445" y="330"/>
                  </a:lnTo>
                  <a:close/>
                  <a:moveTo>
                    <a:pt x="593" y="296"/>
                  </a:moveTo>
                  <a:cubicBezTo>
                    <a:pt x="570" y="301"/>
                    <a:pt x="570" y="301"/>
                    <a:pt x="570" y="301"/>
                  </a:cubicBezTo>
                  <a:cubicBezTo>
                    <a:pt x="570" y="179"/>
                    <a:pt x="570" y="179"/>
                    <a:pt x="570" y="179"/>
                  </a:cubicBezTo>
                  <a:cubicBezTo>
                    <a:pt x="593" y="179"/>
                    <a:pt x="593" y="179"/>
                    <a:pt x="593" y="179"/>
                  </a:cubicBezTo>
                  <a:lnTo>
                    <a:pt x="593" y="296"/>
                  </a:lnTo>
                  <a:close/>
                  <a:moveTo>
                    <a:pt x="408" y="179"/>
                  </a:moveTo>
                  <a:cubicBezTo>
                    <a:pt x="408" y="179"/>
                    <a:pt x="408" y="179"/>
                    <a:pt x="408" y="179"/>
                  </a:cubicBezTo>
                  <a:cubicBezTo>
                    <a:pt x="408" y="335"/>
                    <a:pt x="408" y="335"/>
                    <a:pt x="408" y="335"/>
                  </a:cubicBezTo>
                  <a:cubicBezTo>
                    <a:pt x="385" y="305"/>
                    <a:pt x="385" y="305"/>
                    <a:pt x="385" y="305"/>
                  </a:cubicBezTo>
                  <a:cubicBezTo>
                    <a:pt x="385" y="160"/>
                    <a:pt x="385" y="160"/>
                    <a:pt x="385" y="160"/>
                  </a:cubicBezTo>
                  <a:cubicBezTo>
                    <a:pt x="403" y="177"/>
                    <a:pt x="403" y="177"/>
                    <a:pt x="403" y="177"/>
                  </a:cubicBezTo>
                  <a:cubicBezTo>
                    <a:pt x="404" y="178"/>
                    <a:pt x="406" y="179"/>
                    <a:pt x="408" y="179"/>
                  </a:cubicBezTo>
                  <a:close/>
                  <a:moveTo>
                    <a:pt x="277" y="56"/>
                  </a:moveTo>
                  <a:cubicBezTo>
                    <a:pt x="297" y="75"/>
                    <a:pt x="297" y="75"/>
                    <a:pt x="297" y="75"/>
                  </a:cubicBezTo>
                  <a:cubicBezTo>
                    <a:pt x="297" y="189"/>
                    <a:pt x="297" y="189"/>
                    <a:pt x="297" y="189"/>
                  </a:cubicBezTo>
                  <a:cubicBezTo>
                    <a:pt x="284" y="173"/>
                    <a:pt x="284" y="173"/>
                    <a:pt x="284" y="173"/>
                  </a:cubicBezTo>
                  <a:cubicBezTo>
                    <a:pt x="284" y="173"/>
                    <a:pt x="283" y="172"/>
                    <a:pt x="283" y="172"/>
                  </a:cubicBezTo>
                  <a:cubicBezTo>
                    <a:pt x="283" y="172"/>
                    <a:pt x="282" y="172"/>
                    <a:pt x="282" y="172"/>
                  </a:cubicBezTo>
                  <a:cubicBezTo>
                    <a:pt x="282" y="171"/>
                    <a:pt x="281" y="171"/>
                    <a:pt x="281" y="171"/>
                  </a:cubicBezTo>
                  <a:cubicBezTo>
                    <a:pt x="281" y="171"/>
                    <a:pt x="281" y="171"/>
                    <a:pt x="281" y="171"/>
                  </a:cubicBezTo>
                  <a:cubicBezTo>
                    <a:pt x="280" y="171"/>
                    <a:pt x="279" y="170"/>
                    <a:pt x="279" y="170"/>
                  </a:cubicBezTo>
                  <a:cubicBezTo>
                    <a:pt x="279" y="170"/>
                    <a:pt x="279" y="170"/>
                    <a:pt x="279" y="170"/>
                  </a:cubicBezTo>
                  <a:cubicBezTo>
                    <a:pt x="279" y="170"/>
                    <a:pt x="279" y="170"/>
                    <a:pt x="279" y="170"/>
                  </a:cubicBezTo>
                  <a:cubicBezTo>
                    <a:pt x="278" y="170"/>
                    <a:pt x="277" y="170"/>
                    <a:pt x="277" y="171"/>
                  </a:cubicBezTo>
                  <a:cubicBezTo>
                    <a:pt x="274" y="172"/>
                    <a:pt x="274" y="172"/>
                    <a:pt x="274" y="172"/>
                  </a:cubicBezTo>
                  <a:cubicBezTo>
                    <a:pt x="274" y="57"/>
                    <a:pt x="274" y="57"/>
                    <a:pt x="274" y="57"/>
                  </a:cubicBezTo>
                  <a:lnTo>
                    <a:pt x="277" y="56"/>
                  </a:lnTo>
                  <a:close/>
                  <a:moveTo>
                    <a:pt x="14" y="22"/>
                  </a:moveTo>
                  <a:cubicBezTo>
                    <a:pt x="37" y="41"/>
                    <a:pt x="37" y="41"/>
                    <a:pt x="37" y="41"/>
                  </a:cubicBezTo>
                  <a:cubicBezTo>
                    <a:pt x="37" y="163"/>
                    <a:pt x="37" y="163"/>
                    <a:pt x="37" y="163"/>
                  </a:cubicBezTo>
                  <a:cubicBezTo>
                    <a:pt x="14" y="147"/>
                    <a:pt x="14" y="147"/>
                    <a:pt x="14" y="147"/>
                  </a:cubicBezTo>
                  <a:lnTo>
                    <a:pt x="14" y="22"/>
                  </a:lnTo>
                  <a:close/>
                  <a:moveTo>
                    <a:pt x="593" y="462"/>
                  </a:moveTo>
                  <a:cubicBezTo>
                    <a:pt x="14" y="462"/>
                    <a:pt x="14" y="462"/>
                    <a:pt x="14" y="462"/>
                  </a:cubicBezTo>
                  <a:cubicBezTo>
                    <a:pt x="14" y="164"/>
                    <a:pt x="14" y="164"/>
                    <a:pt x="14" y="164"/>
                  </a:cubicBezTo>
                  <a:cubicBezTo>
                    <a:pt x="77" y="207"/>
                    <a:pt x="77" y="207"/>
                    <a:pt x="77" y="207"/>
                  </a:cubicBezTo>
                  <a:cubicBezTo>
                    <a:pt x="77" y="207"/>
                    <a:pt x="77" y="207"/>
                    <a:pt x="77" y="207"/>
                  </a:cubicBezTo>
                  <a:cubicBezTo>
                    <a:pt x="114" y="233"/>
                    <a:pt x="114" y="233"/>
                    <a:pt x="114" y="233"/>
                  </a:cubicBezTo>
                  <a:cubicBezTo>
                    <a:pt x="114" y="233"/>
                    <a:pt x="114" y="233"/>
                    <a:pt x="114" y="233"/>
                  </a:cubicBezTo>
                  <a:cubicBezTo>
                    <a:pt x="115" y="233"/>
                    <a:pt x="115" y="233"/>
                    <a:pt x="116" y="233"/>
                  </a:cubicBezTo>
                  <a:cubicBezTo>
                    <a:pt x="116" y="233"/>
                    <a:pt x="116" y="233"/>
                    <a:pt x="116" y="233"/>
                  </a:cubicBezTo>
                  <a:cubicBezTo>
                    <a:pt x="116" y="233"/>
                    <a:pt x="117" y="234"/>
                    <a:pt x="117" y="234"/>
                  </a:cubicBezTo>
                  <a:cubicBezTo>
                    <a:pt x="117" y="234"/>
                    <a:pt x="117" y="234"/>
                    <a:pt x="118" y="234"/>
                  </a:cubicBezTo>
                  <a:cubicBezTo>
                    <a:pt x="118" y="234"/>
                    <a:pt x="118" y="234"/>
                    <a:pt x="118" y="234"/>
                  </a:cubicBezTo>
                  <a:cubicBezTo>
                    <a:pt x="118" y="234"/>
                    <a:pt x="118" y="234"/>
                    <a:pt x="118" y="234"/>
                  </a:cubicBezTo>
                  <a:cubicBezTo>
                    <a:pt x="119" y="234"/>
                    <a:pt x="119" y="234"/>
                    <a:pt x="119" y="234"/>
                  </a:cubicBezTo>
                  <a:cubicBezTo>
                    <a:pt x="119" y="234"/>
                    <a:pt x="120" y="234"/>
                    <a:pt x="120" y="233"/>
                  </a:cubicBezTo>
                  <a:cubicBezTo>
                    <a:pt x="120" y="233"/>
                    <a:pt x="120" y="233"/>
                    <a:pt x="120" y="233"/>
                  </a:cubicBezTo>
                  <a:cubicBezTo>
                    <a:pt x="276" y="186"/>
                    <a:pt x="276" y="186"/>
                    <a:pt x="276" y="186"/>
                  </a:cubicBezTo>
                  <a:cubicBezTo>
                    <a:pt x="402" y="350"/>
                    <a:pt x="402" y="350"/>
                    <a:pt x="402" y="350"/>
                  </a:cubicBezTo>
                  <a:cubicBezTo>
                    <a:pt x="403" y="351"/>
                    <a:pt x="403" y="351"/>
                    <a:pt x="404" y="352"/>
                  </a:cubicBezTo>
                  <a:cubicBezTo>
                    <a:pt x="404" y="352"/>
                    <a:pt x="404" y="352"/>
                    <a:pt x="404" y="352"/>
                  </a:cubicBezTo>
                  <a:cubicBezTo>
                    <a:pt x="405" y="352"/>
                    <a:pt x="405" y="353"/>
                    <a:pt x="405" y="353"/>
                  </a:cubicBezTo>
                  <a:cubicBezTo>
                    <a:pt x="405" y="353"/>
                    <a:pt x="406" y="353"/>
                    <a:pt x="406" y="353"/>
                  </a:cubicBezTo>
                  <a:cubicBezTo>
                    <a:pt x="406" y="353"/>
                    <a:pt x="407" y="353"/>
                    <a:pt x="407" y="353"/>
                  </a:cubicBezTo>
                  <a:cubicBezTo>
                    <a:pt x="407" y="353"/>
                    <a:pt x="407" y="353"/>
                    <a:pt x="408" y="353"/>
                  </a:cubicBezTo>
                  <a:cubicBezTo>
                    <a:pt x="408" y="353"/>
                    <a:pt x="408" y="353"/>
                    <a:pt x="408" y="353"/>
                  </a:cubicBezTo>
                  <a:cubicBezTo>
                    <a:pt x="408" y="353"/>
                    <a:pt x="409" y="353"/>
                    <a:pt x="409" y="353"/>
                  </a:cubicBezTo>
                  <a:cubicBezTo>
                    <a:pt x="412" y="352"/>
                    <a:pt x="412" y="352"/>
                    <a:pt x="412" y="352"/>
                  </a:cubicBezTo>
                  <a:cubicBezTo>
                    <a:pt x="413" y="353"/>
                    <a:pt x="414" y="353"/>
                    <a:pt x="415" y="353"/>
                  </a:cubicBezTo>
                  <a:cubicBezTo>
                    <a:pt x="417" y="353"/>
                    <a:pt x="419" y="352"/>
                    <a:pt x="421" y="350"/>
                  </a:cubicBezTo>
                  <a:cubicBezTo>
                    <a:pt x="453" y="343"/>
                    <a:pt x="453" y="343"/>
                    <a:pt x="453" y="343"/>
                  </a:cubicBezTo>
                  <a:cubicBezTo>
                    <a:pt x="453" y="343"/>
                    <a:pt x="454" y="343"/>
                    <a:pt x="454" y="343"/>
                  </a:cubicBezTo>
                  <a:cubicBezTo>
                    <a:pt x="491" y="334"/>
                    <a:pt x="491" y="334"/>
                    <a:pt x="491" y="334"/>
                  </a:cubicBezTo>
                  <a:cubicBezTo>
                    <a:pt x="491" y="334"/>
                    <a:pt x="491" y="334"/>
                    <a:pt x="491" y="334"/>
                  </a:cubicBezTo>
                  <a:cubicBezTo>
                    <a:pt x="565" y="317"/>
                    <a:pt x="565" y="317"/>
                    <a:pt x="565" y="317"/>
                  </a:cubicBezTo>
                  <a:cubicBezTo>
                    <a:pt x="565" y="317"/>
                    <a:pt x="565" y="317"/>
                    <a:pt x="565" y="317"/>
                  </a:cubicBezTo>
                  <a:cubicBezTo>
                    <a:pt x="593" y="310"/>
                    <a:pt x="593" y="310"/>
                    <a:pt x="593" y="310"/>
                  </a:cubicBezTo>
                  <a:lnTo>
                    <a:pt x="593" y="462"/>
                  </a:ln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en-US">
                <a:solidFill>
                  <a:srgbClr val="121A5D"/>
                </a:solidFill>
              </a:endParaRPr>
            </a:p>
          </p:txBody>
        </p:sp>
      </p:grpSp>
      <p:grpSp>
        <p:nvGrpSpPr>
          <p:cNvPr id="15" name="Group 14">
            <a:extLst>
              <a:ext uri="{FF2B5EF4-FFF2-40B4-BE49-F238E27FC236}">
                <a16:creationId xmlns:a16="http://schemas.microsoft.com/office/drawing/2014/main" id="{1061CF1E-03AD-E0D1-256E-B11B1100D3F2}"/>
              </a:ext>
            </a:extLst>
          </p:cNvPr>
          <p:cNvGrpSpPr/>
          <p:nvPr/>
        </p:nvGrpSpPr>
        <p:grpSpPr>
          <a:xfrm>
            <a:off x="2033329" y="4141458"/>
            <a:ext cx="1143000" cy="1143000"/>
            <a:chOff x="2008442" y="4192174"/>
            <a:chExt cx="1143000" cy="1143000"/>
          </a:xfrm>
        </p:grpSpPr>
        <p:sp>
          <p:nvSpPr>
            <p:cNvPr id="57" name="Oval 17">
              <a:extLst>
                <a:ext uri="{FF2B5EF4-FFF2-40B4-BE49-F238E27FC236}">
                  <a16:creationId xmlns:a16="http://schemas.microsoft.com/office/drawing/2014/main" id="{C19D9073-017E-24D5-ECE5-D7B9C4B85325}"/>
                </a:ext>
              </a:extLst>
            </p:cNvPr>
            <p:cNvSpPr>
              <a:spLocks noChangeArrowheads="1"/>
            </p:cNvSpPr>
            <p:nvPr/>
          </p:nvSpPr>
          <p:spPr bwMode="auto">
            <a:xfrm>
              <a:off x="2008442" y="4192174"/>
              <a:ext cx="1143000" cy="1143000"/>
            </a:xfrm>
            <a:prstGeom prst="ellipse">
              <a:avLst/>
            </a:prstGeom>
            <a:solidFill>
              <a:srgbClr val="50D0B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42">
              <a:extLst>
                <a:ext uri="{FF2B5EF4-FFF2-40B4-BE49-F238E27FC236}">
                  <a16:creationId xmlns:a16="http://schemas.microsoft.com/office/drawing/2014/main" id="{87509DDC-572E-A0EC-5E35-A83479F26788}"/>
                </a:ext>
              </a:extLst>
            </p:cNvPr>
            <p:cNvSpPr>
              <a:spLocks noEditPoints="1"/>
            </p:cNvSpPr>
            <p:nvPr/>
          </p:nvSpPr>
          <p:spPr bwMode="auto">
            <a:xfrm>
              <a:off x="2257404" y="4385751"/>
              <a:ext cx="645076" cy="755846"/>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9227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Freeform 8"/>
          <p:cNvSpPr/>
          <p:nvPr/>
        </p:nvSpPr>
        <p:spPr>
          <a:xfrm rot="-5400000">
            <a:off x="4154712"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sp>
        <p:nvSpPr>
          <p:cNvPr id="9" name="Freeform 9"/>
          <p:cNvSpPr/>
          <p:nvPr/>
        </p:nvSpPr>
        <p:spPr>
          <a:xfrm rot="-5400000">
            <a:off x="6686153"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sp>
        <p:nvSpPr>
          <p:cNvPr id="10" name="Freeform 10"/>
          <p:cNvSpPr/>
          <p:nvPr/>
        </p:nvSpPr>
        <p:spPr>
          <a:xfrm rot="-5400000">
            <a:off x="1603731"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grpSp>
        <p:nvGrpSpPr>
          <p:cNvPr id="11" name="Group 11"/>
          <p:cNvGrpSpPr/>
          <p:nvPr/>
        </p:nvGrpSpPr>
        <p:grpSpPr>
          <a:xfrm>
            <a:off x="3701979" y="3274802"/>
            <a:ext cx="2158529" cy="2567541"/>
            <a:chOff x="0" y="0"/>
            <a:chExt cx="865306" cy="1029270"/>
          </a:xfrm>
        </p:grpSpPr>
        <p:sp>
          <p:nvSpPr>
            <p:cNvPr id="12" name="Freeform 12"/>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13" name="TextBox 1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4" name="Group 14"/>
          <p:cNvGrpSpPr/>
          <p:nvPr/>
        </p:nvGrpSpPr>
        <p:grpSpPr>
          <a:xfrm>
            <a:off x="3701979" y="2287134"/>
            <a:ext cx="2158529" cy="215852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16" name="TextBox 1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7" name="Group 17"/>
          <p:cNvGrpSpPr/>
          <p:nvPr/>
        </p:nvGrpSpPr>
        <p:grpSpPr>
          <a:xfrm>
            <a:off x="3936430" y="2521586"/>
            <a:ext cx="1689625" cy="1689625"/>
            <a:chOff x="0" y="0"/>
            <a:chExt cx="3379251" cy="3379251"/>
          </a:xfrm>
        </p:grpSpPr>
        <p:grpSp>
          <p:nvGrpSpPr>
            <p:cNvPr id="18" name="Group 18"/>
            <p:cNvGrpSpPr>
              <a:grpSpLocks noChangeAspect="1"/>
            </p:cNvGrpSpPr>
            <p:nvPr/>
          </p:nvGrpSpPr>
          <p:grpSpPr>
            <a:xfrm>
              <a:off x="0" y="0"/>
              <a:ext cx="3379251" cy="3379251"/>
              <a:chOff x="0" y="0"/>
              <a:chExt cx="2540000" cy="2540000"/>
            </a:xfrm>
          </p:grpSpPr>
          <p:sp>
            <p:nvSpPr>
              <p:cNvPr id="19" name="Freeform 19"/>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20" name="Freeform 20"/>
              <p:cNvSpPr/>
              <p:nvPr/>
            </p:nvSpPr>
            <p:spPr>
              <a:xfrm>
                <a:off x="1270000" y="0"/>
                <a:ext cx="1290917" cy="2537494"/>
              </a:xfrm>
              <a:custGeom>
                <a:avLst/>
                <a:gdLst/>
                <a:ahLst/>
                <a:cxnLst/>
                <a:rect l="l" t="t" r="r" b="b"/>
                <a:pathLst>
                  <a:path w="1290917" h="2537494">
                    <a:moveTo>
                      <a:pt x="0" y="0"/>
                    </a:moveTo>
                    <a:cubicBezTo>
                      <a:pt x="685871" y="0"/>
                      <a:pt x="1247830" y="544576"/>
                      <a:pt x="1269373" y="1230108"/>
                    </a:cubicBezTo>
                    <a:cubicBezTo>
                      <a:pt x="1290917" y="1915641"/>
                      <a:pt x="764261" y="2494428"/>
                      <a:pt x="79744" y="2537494"/>
                    </a:cubicBezTo>
                    <a:lnTo>
                      <a:pt x="55821" y="2157246"/>
                    </a:lnTo>
                    <a:cubicBezTo>
                      <a:pt x="534983" y="2127100"/>
                      <a:pt x="903643" y="1721949"/>
                      <a:pt x="888563" y="1242076"/>
                    </a:cubicBezTo>
                    <a:cubicBezTo>
                      <a:pt x="873482" y="762203"/>
                      <a:pt x="480110" y="380999"/>
                      <a:pt x="0" y="381000"/>
                    </a:cubicBezTo>
                    <a:close/>
                  </a:path>
                </a:pathLst>
              </a:custGeom>
              <a:solidFill>
                <a:srgbClr val="FF7784"/>
              </a:solidFill>
            </p:spPr>
          </p:sp>
        </p:grpSp>
      </p:grpSp>
      <p:grpSp>
        <p:nvGrpSpPr>
          <p:cNvPr id="21" name="Group 21"/>
          <p:cNvGrpSpPr/>
          <p:nvPr/>
        </p:nvGrpSpPr>
        <p:grpSpPr>
          <a:xfrm>
            <a:off x="6252959" y="3274802"/>
            <a:ext cx="2158529" cy="2567541"/>
            <a:chOff x="0" y="0"/>
            <a:chExt cx="865306" cy="1029270"/>
          </a:xfrm>
        </p:grpSpPr>
        <p:sp>
          <p:nvSpPr>
            <p:cNvPr id="22" name="Freeform 22"/>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23" name="TextBox 2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24" name="Freeform 24"/>
          <p:cNvSpPr/>
          <p:nvPr/>
        </p:nvSpPr>
        <p:spPr>
          <a:xfrm rot="-5400000">
            <a:off x="9217595"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grpSp>
        <p:nvGrpSpPr>
          <p:cNvPr id="25" name="Group 25"/>
          <p:cNvGrpSpPr/>
          <p:nvPr/>
        </p:nvGrpSpPr>
        <p:grpSpPr>
          <a:xfrm>
            <a:off x="8805188" y="3274802"/>
            <a:ext cx="2158529" cy="2567541"/>
            <a:chOff x="0" y="0"/>
            <a:chExt cx="865306" cy="1029270"/>
          </a:xfrm>
        </p:grpSpPr>
        <p:sp>
          <p:nvSpPr>
            <p:cNvPr id="26" name="Freeform 26"/>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27" name="TextBox 27"/>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8" name="Group 28"/>
          <p:cNvGrpSpPr/>
          <p:nvPr/>
        </p:nvGrpSpPr>
        <p:grpSpPr>
          <a:xfrm>
            <a:off x="6252959" y="2287134"/>
            <a:ext cx="2158529" cy="2158529"/>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30" name="TextBox 3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31" name="Group 31"/>
          <p:cNvGrpSpPr/>
          <p:nvPr/>
        </p:nvGrpSpPr>
        <p:grpSpPr>
          <a:xfrm>
            <a:off x="8805188" y="2287134"/>
            <a:ext cx="2158529" cy="2158529"/>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33" name="TextBox 3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34" name="Group 34"/>
          <p:cNvGrpSpPr/>
          <p:nvPr/>
        </p:nvGrpSpPr>
        <p:grpSpPr>
          <a:xfrm>
            <a:off x="6487411" y="2521586"/>
            <a:ext cx="1689625" cy="1689625"/>
            <a:chOff x="0" y="0"/>
            <a:chExt cx="3379251" cy="3379251"/>
          </a:xfrm>
        </p:grpSpPr>
        <p:grpSp>
          <p:nvGrpSpPr>
            <p:cNvPr id="35" name="Group 35"/>
            <p:cNvGrpSpPr>
              <a:grpSpLocks noChangeAspect="1"/>
            </p:cNvGrpSpPr>
            <p:nvPr/>
          </p:nvGrpSpPr>
          <p:grpSpPr>
            <a:xfrm>
              <a:off x="0" y="0"/>
              <a:ext cx="3379251" cy="3379251"/>
              <a:chOff x="0" y="0"/>
              <a:chExt cx="2540000" cy="2540000"/>
            </a:xfrm>
          </p:grpSpPr>
          <p:sp>
            <p:nvSpPr>
              <p:cNvPr id="36" name="Freeform 3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37" name="Freeform 37"/>
              <p:cNvSpPr/>
              <p:nvPr/>
            </p:nvSpPr>
            <p:spPr>
              <a:xfrm>
                <a:off x="157091" y="0"/>
                <a:ext cx="2468466" cy="2673147"/>
              </a:xfrm>
              <a:custGeom>
                <a:avLst/>
                <a:gdLst/>
                <a:ahLst/>
                <a:cxnLst/>
                <a:rect l="l" t="t" r="r" b="b"/>
                <a:pathLst>
                  <a:path w="2468466" h="2673147">
                    <a:moveTo>
                      <a:pt x="1112909" y="0"/>
                    </a:moveTo>
                    <a:cubicBezTo>
                      <a:pt x="1732581" y="0"/>
                      <a:pt x="2261782" y="447210"/>
                      <a:pt x="2365124" y="1058204"/>
                    </a:cubicBezTo>
                    <a:cubicBezTo>
                      <a:pt x="2468466" y="1669198"/>
                      <a:pt x="2115773" y="2265568"/>
                      <a:pt x="1530570" y="2469358"/>
                    </a:cubicBezTo>
                    <a:cubicBezTo>
                      <a:pt x="945366" y="2673147"/>
                      <a:pt x="298529" y="2424850"/>
                      <a:pt x="0" y="1881827"/>
                    </a:cubicBezTo>
                    <a:lnTo>
                      <a:pt x="333872" y="1698279"/>
                    </a:lnTo>
                    <a:cubicBezTo>
                      <a:pt x="542843" y="2078395"/>
                      <a:pt x="995629" y="2252203"/>
                      <a:pt x="1405271" y="2109550"/>
                    </a:cubicBezTo>
                    <a:cubicBezTo>
                      <a:pt x="1814914" y="1966898"/>
                      <a:pt x="2061799" y="1549438"/>
                      <a:pt x="1989459" y="1121743"/>
                    </a:cubicBezTo>
                    <a:cubicBezTo>
                      <a:pt x="1917120" y="694047"/>
                      <a:pt x="1546679" y="381000"/>
                      <a:pt x="1112909" y="381000"/>
                    </a:cubicBezTo>
                    <a:close/>
                  </a:path>
                </a:pathLst>
              </a:custGeom>
              <a:solidFill>
                <a:srgbClr val="FFBB54"/>
              </a:solidFill>
            </p:spPr>
          </p:sp>
        </p:grpSp>
      </p:grpSp>
      <p:grpSp>
        <p:nvGrpSpPr>
          <p:cNvPr id="38" name="Group 38"/>
          <p:cNvGrpSpPr/>
          <p:nvPr/>
        </p:nvGrpSpPr>
        <p:grpSpPr>
          <a:xfrm>
            <a:off x="9039640" y="2521586"/>
            <a:ext cx="1689625" cy="1689625"/>
            <a:chOff x="0" y="0"/>
            <a:chExt cx="3379251" cy="3379251"/>
          </a:xfrm>
        </p:grpSpPr>
        <p:grpSp>
          <p:nvGrpSpPr>
            <p:cNvPr id="39" name="Group 39"/>
            <p:cNvGrpSpPr>
              <a:grpSpLocks noChangeAspect="1"/>
            </p:cNvGrpSpPr>
            <p:nvPr/>
          </p:nvGrpSpPr>
          <p:grpSpPr>
            <a:xfrm>
              <a:off x="0" y="0"/>
              <a:ext cx="3379251" cy="3379251"/>
              <a:chOff x="0" y="0"/>
              <a:chExt cx="2540000" cy="2540000"/>
            </a:xfrm>
          </p:grpSpPr>
          <p:sp>
            <p:nvSpPr>
              <p:cNvPr id="40" name="Freeform 40"/>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41" name="Freeform 41"/>
              <p:cNvSpPr/>
              <p:nvPr/>
            </p:nvSpPr>
            <p:spPr>
              <a:xfrm>
                <a:off x="-119670" y="0"/>
                <a:ext cx="2766855" cy="2645006"/>
              </a:xfrm>
              <a:custGeom>
                <a:avLst/>
                <a:gdLst/>
                <a:ahLst/>
                <a:cxnLst/>
                <a:rect l="l" t="t" r="r" b="b"/>
                <a:pathLst>
                  <a:path w="2766855" h="2645006">
                    <a:moveTo>
                      <a:pt x="1389670" y="0"/>
                    </a:moveTo>
                    <a:lnTo>
                      <a:pt x="1389670" y="0"/>
                    </a:lnTo>
                    <a:cubicBezTo>
                      <a:pt x="1954609" y="0"/>
                      <a:pt x="2451630" y="373174"/>
                      <a:pt x="2609243" y="915681"/>
                    </a:cubicBezTo>
                    <a:cubicBezTo>
                      <a:pt x="2766856" y="1458188"/>
                      <a:pt x="2547163" y="2039587"/>
                      <a:pt x="2070170" y="2342297"/>
                    </a:cubicBezTo>
                    <a:cubicBezTo>
                      <a:pt x="1593176" y="2645006"/>
                      <a:pt x="973571" y="2596242"/>
                      <a:pt x="549804" y="2222641"/>
                    </a:cubicBezTo>
                    <a:cubicBezTo>
                      <a:pt x="126037" y="1849040"/>
                      <a:pt x="0" y="1240432"/>
                      <a:pt x="240540" y="729260"/>
                    </a:cubicBezTo>
                    <a:lnTo>
                      <a:pt x="585279" y="891482"/>
                    </a:lnTo>
                    <a:cubicBezTo>
                      <a:pt x="416901" y="1249303"/>
                      <a:pt x="505127" y="1675328"/>
                      <a:pt x="801764" y="1936849"/>
                    </a:cubicBezTo>
                    <a:cubicBezTo>
                      <a:pt x="1098400" y="2198369"/>
                      <a:pt x="1532124" y="2232504"/>
                      <a:pt x="1866020" y="2020607"/>
                    </a:cubicBezTo>
                    <a:cubicBezTo>
                      <a:pt x="2199916" y="1808711"/>
                      <a:pt x="2353700" y="1401732"/>
                      <a:pt x="2243371" y="1021977"/>
                    </a:cubicBezTo>
                    <a:cubicBezTo>
                      <a:pt x="2133042" y="642222"/>
                      <a:pt x="1785127" y="381000"/>
                      <a:pt x="1389670" y="381000"/>
                    </a:cubicBezTo>
                    <a:close/>
                  </a:path>
                </a:pathLst>
              </a:custGeom>
              <a:solidFill>
                <a:srgbClr val="50D0BC"/>
              </a:solidFill>
            </p:spPr>
          </p:sp>
        </p:grpSp>
      </p:grpSp>
      <p:grpSp>
        <p:nvGrpSpPr>
          <p:cNvPr id="42" name="Group 42"/>
          <p:cNvGrpSpPr/>
          <p:nvPr/>
        </p:nvGrpSpPr>
        <p:grpSpPr>
          <a:xfrm>
            <a:off x="1150998" y="3274802"/>
            <a:ext cx="2158529" cy="2567541"/>
            <a:chOff x="0" y="0"/>
            <a:chExt cx="865306" cy="1029270"/>
          </a:xfrm>
        </p:grpSpPr>
        <p:sp>
          <p:nvSpPr>
            <p:cNvPr id="43" name="Freeform 43"/>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44" name="TextBox 44"/>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45" name="Group 45"/>
          <p:cNvGrpSpPr/>
          <p:nvPr/>
        </p:nvGrpSpPr>
        <p:grpSpPr>
          <a:xfrm>
            <a:off x="1150998" y="2287134"/>
            <a:ext cx="2158529" cy="2158529"/>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47" name="TextBox 4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8" name="Group 48"/>
          <p:cNvGrpSpPr/>
          <p:nvPr/>
        </p:nvGrpSpPr>
        <p:grpSpPr>
          <a:xfrm>
            <a:off x="1385450" y="2521586"/>
            <a:ext cx="1689625" cy="1689625"/>
            <a:chOff x="0" y="0"/>
            <a:chExt cx="3379251" cy="3379251"/>
          </a:xfrm>
        </p:grpSpPr>
        <p:grpSp>
          <p:nvGrpSpPr>
            <p:cNvPr id="49" name="Group 49"/>
            <p:cNvGrpSpPr>
              <a:grpSpLocks noChangeAspect="1"/>
            </p:cNvGrpSpPr>
            <p:nvPr/>
          </p:nvGrpSpPr>
          <p:grpSpPr>
            <a:xfrm>
              <a:off x="0" y="0"/>
              <a:ext cx="3379251" cy="3379251"/>
              <a:chOff x="0" y="0"/>
              <a:chExt cx="2540000" cy="2540000"/>
            </a:xfrm>
          </p:grpSpPr>
          <p:sp>
            <p:nvSpPr>
              <p:cNvPr id="50" name="Freeform 50"/>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51" name="Freeform 51"/>
              <p:cNvSpPr/>
              <p:nvPr/>
            </p:nvSpPr>
            <p:spPr>
              <a:xfrm>
                <a:off x="1270000" y="0"/>
                <a:ext cx="1376323" cy="2248552"/>
              </a:xfrm>
              <a:custGeom>
                <a:avLst/>
                <a:gdLst/>
                <a:ahLst/>
                <a:cxnLst/>
                <a:rect l="l" t="t" r="r" b="b"/>
                <a:pathLst>
                  <a:path w="1376323" h="2248552">
                    <a:moveTo>
                      <a:pt x="0" y="0"/>
                    </a:moveTo>
                    <a:lnTo>
                      <a:pt x="0" y="0"/>
                    </a:lnTo>
                    <a:cubicBezTo>
                      <a:pt x="535531" y="0"/>
                      <a:pt x="1013514" y="335932"/>
                      <a:pt x="1194919" y="839803"/>
                    </a:cubicBezTo>
                    <a:cubicBezTo>
                      <a:pt x="1376323" y="1343674"/>
                      <a:pt x="1222162" y="1907192"/>
                      <a:pt x="809528" y="2248552"/>
                    </a:cubicBezTo>
                    <a:lnTo>
                      <a:pt x="566670" y="1954986"/>
                    </a:lnTo>
                    <a:cubicBezTo>
                      <a:pt x="855513" y="1716034"/>
                      <a:pt x="963426" y="1321572"/>
                      <a:pt x="836443" y="968862"/>
                    </a:cubicBezTo>
                    <a:cubicBezTo>
                      <a:pt x="709460" y="616152"/>
                      <a:pt x="374872" y="381000"/>
                      <a:pt x="0" y="381000"/>
                    </a:cubicBezTo>
                    <a:close/>
                  </a:path>
                </a:pathLst>
              </a:custGeom>
              <a:solidFill>
                <a:srgbClr val="717EEE"/>
              </a:solidFill>
            </p:spPr>
          </p:sp>
        </p:grpSp>
      </p:grpSp>
      <p:grpSp>
        <p:nvGrpSpPr>
          <p:cNvPr id="52" name="Group 52"/>
          <p:cNvGrpSpPr/>
          <p:nvPr/>
        </p:nvGrpSpPr>
        <p:grpSpPr>
          <a:xfrm>
            <a:off x="1966753" y="3105988"/>
            <a:ext cx="527019" cy="520821"/>
            <a:chOff x="0" y="0"/>
            <a:chExt cx="1054037" cy="1041642"/>
          </a:xfrm>
        </p:grpSpPr>
        <p:grpSp>
          <p:nvGrpSpPr>
            <p:cNvPr id="53" name="Group 53"/>
            <p:cNvGrpSpPr/>
            <p:nvPr/>
          </p:nvGrpSpPr>
          <p:grpSpPr>
            <a:xfrm>
              <a:off x="60613" y="0"/>
              <a:ext cx="932812" cy="93281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55" name="TextBox 5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6" name="Group 56"/>
            <p:cNvGrpSpPr/>
            <p:nvPr/>
          </p:nvGrpSpPr>
          <p:grpSpPr>
            <a:xfrm rot="-10800000">
              <a:off x="0" y="303223"/>
              <a:ext cx="1054037" cy="738419"/>
              <a:chOff x="0" y="0"/>
              <a:chExt cx="812800" cy="569418"/>
            </a:xfrm>
          </p:grpSpPr>
          <p:sp>
            <p:nvSpPr>
              <p:cNvPr id="57" name="Freeform 57"/>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58" name="TextBox 58"/>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59" name="Group 59"/>
          <p:cNvGrpSpPr/>
          <p:nvPr/>
        </p:nvGrpSpPr>
        <p:grpSpPr>
          <a:xfrm>
            <a:off x="4526963" y="3030049"/>
            <a:ext cx="508560" cy="672699"/>
            <a:chOff x="0" y="0"/>
            <a:chExt cx="1017120" cy="1345399"/>
          </a:xfrm>
        </p:grpSpPr>
        <p:grpSp>
          <p:nvGrpSpPr>
            <p:cNvPr id="60" name="Group 60"/>
            <p:cNvGrpSpPr/>
            <p:nvPr/>
          </p:nvGrpSpPr>
          <p:grpSpPr>
            <a:xfrm>
              <a:off x="42154" y="0"/>
              <a:ext cx="932812" cy="93281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62" name="TextBox 6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3" name="Group 63"/>
            <p:cNvGrpSpPr/>
            <p:nvPr/>
          </p:nvGrpSpPr>
          <p:grpSpPr>
            <a:xfrm>
              <a:off x="0" y="328279"/>
              <a:ext cx="1017120" cy="1017120"/>
              <a:chOff x="0" y="0"/>
              <a:chExt cx="812800" cy="812800"/>
            </a:xfrm>
          </p:grpSpPr>
          <p:sp>
            <p:nvSpPr>
              <p:cNvPr id="64" name="Freeform 64"/>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65" name="TextBox 65"/>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66" name="Group 66"/>
          <p:cNvGrpSpPr/>
          <p:nvPr/>
        </p:nvGrpSpPr>
        <p:grpSpPr>
          <a:xfrm>
            <a:off x="7068714" y="3091254"/>
            <a:ext cx="527019" cy="550290"/>
            <a:chOff x="0" y="0"/>
            <a:chExt cx="1054037" cy="1100580"/>
          </a:xfrm>
        </p:grpSpPr>
        <p:grpSp>
          <p:nvGrpSpPr>
            <p:cNvPr id="67" name="Group 67"/>
            <p:cNvGrpSpPr/>
            <p:nvPr/>
          </p:nvGrpSpPr>
          <p:grpSpPr>
            <a:xfrm rot="-10800000">
              <a:off x="0" y="362161"/>
              <a:ext cx="1054037" cy="738419"/>
              <a:chOff x="0" y="0"/>
              <a:chExt cx="812800" cy="569418"/>
            </a:xfrm>
          </p:grpSpPr>
          <p:sp>
            <p:nvSpPr>
              <p:cNvPr id="68" name="Freeform 68"/>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69" name="TextBox 69"/>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70" name="Group 70"/>
            <p:cNvGrpSpPr/>
            <p:nvPr/>
          </p:nvGrpSpPr>
          <p:grpSpPr>
            <a:xfrm>
              <a:off x="125675" y="0"/>
              <a:ext cx="802687" cy="934035"/>
              <a:chOff x="0" y="0"/>
              <a:chExt cx="698500" cy="812800"/>
            </a:xfrm>
          </p:grpSpPr>
          <p:sp>
            <p:nvSpPr>
              <p:cNvPr id="71" name="Freeform 71"/>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72" name="TextBox 72"/>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73" name="Group 73"/>
          <p:cNvGrpSpPr/>
          <p:nvPr/>
        </p:nvGrpSpPr>
        <p:grpSpPr>
          <a:xfrm>
            <a:off x="9608996" y="3083397"/>
            <a:ext cx="550913" cy="566003"/>
            <a:chOff x="0" y="0"/>
            <a:chExt cx="1101825" cy="1132006"/>
          </a:xfrm>
        </p:grpSpPr>
        <p:grpSp>
          <p:nvGrpSpPr>
            <p:cNvPr id="74" name="Group 74"/>
            <p:cNvGrpSpPr/>
            <p:nvPr/>
          </p:nvGrpSpPr>
          <p:grpSpPr>
            <a:xfrm>
              <a:off x="0" y="197970"/>
              <a:ext cx="802687" cy="934035"/>
              <a:chOff x="0" y="0"/>
              <a:chExt cx="698500" cy="812800"/>
            </a:xfrm>
          </p:grpSpPr>
          <p:sp>
            <p:nvSpPr>
              <p:cNvPr id="75" name="Freeform 7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50D0BC"/>
              </a:solidFill>
            </p:spPr>
          </p:sp>
          <p:sp>
            <p:nvSpPr>
              <p:cNvPr id="76" name="TextBox 7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77" name="Group 77"/>
            <p:cNvGrpSpPr/>
            <p:nvPr/>
          </p:nvGrpSpPr>
          <p:grpSpPr>
            <a:xfrm>
              <a:off x="299138" y="0"/>
              <a:ext cx="802687" cy="934035"/>
              <a:chOff x="0" y="0"/>
              <a:chExt cx="698500" cy="812800"/>
            </a:xfrm>
          </p:grpSpPr>
          <p:sp>
            <p:nvSpPr>
              <p:cNvPr id="78" name="Freeform 78"/>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79" name="TextBox 79"/>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80" name="Group 80"/>
          <p:cNvGrpSpPr/>
          <p:nvPr/>
        </p:nvGrpSpPr>
        <p:grpSpPr>
          <a:xfrm>
            <a:off x="1533013" y="4443220"/>
            <a:ext cx="1394500" cy="1080475"/>
            <a:chOff x="0" y="-47625"/>
            <a:chExt cx="2789000" cy="2160950"/>
          </a:xfrm>
        </p:grpSpPr>
        <p:sp>
          <p:nvSpPr>
            <p:cNvPr id="81" name="TextBox 81"/>
            <p:cNvSpPr txBox="1"/>
            <p:nvPr/>
          </p:nvSpPr>
          <p:spPr>
            <a:xfrm>
              <a:off x="166464" y="-47625"/>
              <a:ext cx="2456076" cy="457690"/>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Free Subscription</a:t>
              </a:r>
            </a:p>
          </p:txBody>
        </p:sp>
        <p:sp>
          <p:nvSpPr>
            <p:cNvPr id="82" name="TextBox 82"/>
            <p:cNvSpPr txBox="1"/>
            <p:nvPr/>
          </p:nvSpPr>
          <p:spPr>
            <a:xfrm>
              <a:off x="0" y="1361837"/>
              <a:ext cx="2789000" cy="751488"/>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grpSp>
      <p:grpSp>
        <p:nvGrpSpPr>
          <p:cNvPr id="83" name="Group 83"/>
          <p:cNvGrpSpPr/>
          <p:nvPr/>
        </p:nvGrpSpPr>
        <p:grpSpPr>
          <a:xfrm>
            <a:off x="4083993" y="4443220"/>
            <a:ext cx="1394500" cy="1080475"/>
            <a:chOff x="0" y="-47625"/>
            <a:chExt cx="2789000" cy="2160950"/>
          </a:xfrm>
        </p:grpSpPr>
        <p:sp>
          <p:nvSpPr>
            <p:cNvPr id="84" name="TextBox 84"/>
            <p:cNvSpPr txBox="1"/>
            <p:nvPr/>
          </p:nvSpPr>
          <p:spPr>
            <a:xfrm>
              <a:off x="166464" y="-47625"/>
              <a:ext cx="2456076" cy="945004"/>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Professional Subscription</a:t>
              </a:r>
            </a:p>
          </p:txBody>
        </p:sp>
        <p:sp>
          <p:nvSpPr>
            <p:cNvPr id="85" name="TextBox 85"/>
            <p:cNvSpPr txBox="1"/>
            <p:nvPr/>
          </p:nvSpPr>
          <p:spPr>
            <a:xfrm>
              <a:off x="0" y="1361837"/>
              <a:ext cx="2789000" cy="751488"/>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grpSp>
      <p:sp>
        <p:nvSpPr>
          <p:cNvPr id="86" name="TextBox 86"/>
          <p:cNvSpPr txBox="1"/>
          <p:nvPr/>
        </p:nvSpPr>
        <p:spPr>
          <a:xfrm>
            <a:off x="6718205" y="4435283"/>
            <a:ext cx="1228037" cy="472502"/>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Platinum Subscription</a:t>
            </a:r>
          </a:p>
        </p:txBody>
      </p:sp>
      <p:sp>
        <p:nvSpPr>
          <p:cNvPr id="87" name="TextBox 87"/>
          <p:cNvSpPr txBox="1"/>
          <p:nvPr/>
        </p:nvSpPr>
        <p:spPr>
          <a:xfrm>
            <a:off x="9270434" y="4435283"/>
            <a:ext cx="1228037" cy="472502"/>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Business Corporate</a:t>
            </a:r>
          </a:p>
        </p:txBody>
      </p:sp>
      <p:sp>
        <p:nvSpPr>
          <p:cNvPr id="88" name="TextBox 88"/>
          <p:cNvSpPr txBox="1"/>
          <p:nvPr/>
        </p:nvSpPr>
        <p:spPr>
          <a:xfrm>
            <a:off x="6634973" y="5143187"/>
            <a:ext cx="1394500" cy="375744"/>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sp>
        <p:nvSpPr>
          <p:cNvPr id="89" name="TextBox 89"/>
          <p:cNvSpPr txBox="1"/>
          <p:nvPr/>
        </p:nvSpPr>
        <p:spPr>
          <a:xfrm>
            <a:off x="9187202" y="5143187"/>
            <a:ext cx="1394500" cy="375744"/>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sp>
        <p:nvSpPr>
          <p:cNvPr id="90" name="TextBox 90"/>
          <p:cNvSpPr txBox="1"/>
          <p:nvPr/>
        </p:nvSpPr>
        <p:spPr>
          <a:xfrm>
            <a:off x="3789285" y="699518"/>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91" name="TextBox 91"/>
          <p:cNvSpPr txBox="1"/>
          <p:nvPr/>
        </p:nvSpPr>
        <p:spPr>
          <a:xfrm>
            <a:off x="2487637" y="1244041"/>
            <a:ext cx="7216727"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92" name="Freeform 92"/>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3" name="Freeform 93"/>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TextBox 8"/>
          <p:cNvSpPr txBox="1"/>
          <p:nvPr/>
        </p:nvSpPr>
        <p:spPr>
          <a:xfrm>
            <a:off x="8158904" y="1324921"/>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Free Subscription</a:t>
            </a:r>
          </a:p>
        </p:txBody>
      </p:sp>
      <p:sp>
        <p:nvSpPr>
          <p:cNvPr id="9" name="TextBox 9"/>
          <p:cNvSpPr txBox="1"/>
          <p:nvPr/>
        </p:nvSpPr>
        <p:spPr>
          <a:xfrm>
            <a:off x="8158904" y="2979350"/>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Professional Subscription</a:t>
            </a:r>
          </a:p>
        </p:txBody>
      </p:sp>
      <p:sp>
        <p:nvSpPr>
          <p:cNvPr id="10" name="TextBox 10"/>
          <p:cNvSpPr txBox="1"/>
          <p:nvPr/>
        </p:nvSpPr>
        <p:spPr>
          <a:xfrm>
            <a:off x="8158904" y="1701829"/>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sp>
        <p:nvSpPr>
          <p:cNvPr id="11" name="TextBox 11"/>
          <p:cNvSpPr txBox="1"/>
          <p:nvPr/>
        </p:nvSpPr>
        <p:spPr>
          <a:xfrm>
            <a:off x="8158904" y="3356258"/>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grpSp>
        <p:nvGrpSpPr>
          <p:cNvPr id="12" name="Group 12"/>
          <p:cNvGrpSpPr/>
          <p:nvPr/>
        </p:nvGrpSpPr>
        <p:grpSpPr>
          <a:xfrm>
            <a:off x="6454280" y="1080708"/>
            <a:ext cx="1387729" cy="1387729"/>
            <a:chOff x="0" y="0"/>
            <a:chExt cx="2775457" cy="2775457"/>
          </a:xfrm>
        </p:grpSpPr>
        <p:grpSp>
          <p:nvGrpSpPr>
            <p:cNvPr id="13" name="Group 13"/>
            <p:cNvGrpSpPr>
              <a:grpSpLocks noChangeAspect="1"/>
            </p:cNvGrpSpPr>
            <p:nvPr/>
          </p:nvGrpSpPr>
          <p:grpSpPr>
            <a:xfrm>
              <a:off x="0" y="0"/>
              <a:ext cx="2775457" cy="2775457"/>
              <a:chOff x="0" y="0"/>
              <a:chExt cx="2540000" cy="2540000"/>
            </a:xfrm>
          </p:grpSpPr>
          <p:sp>
            <p:nvSpPr>
              <p:cNvPr id="14" name="Freeform 1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15" name="Freeform 15"/>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861071" y="1491085"/>
                    </a:lnTo>
                    <a:cubicBezTo>
                      <a:pt x="929397" y="1224971"/>
                      <a:pt x="870841" y="942217"/>
                      <a:pt x="702448" y="725126"/>
                    </a:cubicBezTo>
                    <a:cubicBezTo>
                      <a:pt x="534054" y="508034"/>
                      <a:pt x="274746" y="381000"/>
                      <a:pt x="0" y="381000"/>
                    </a:cubicBezTo>
                    <a:close/>
                  </a:path>
                </a:pathLst>
              </a:custGeom>
              <a:solidFill>
                <a:srgbClr val="717EEE"/>
              </a:solidFill>
            </p:spPr>
          </p:sp>
        </p:grpSp>
      </p:grpSp>
      <p:grpSp>
        <p:nvGrpSpPr>
          <p:cNvPr id="16" name="Group 16"/>
          <p:cNvGrpSpPr/>
          <p:nvPr/>
        </p:nvGrpSpPr>
        <p:grpSpPr>
          <a:xfrm>
            <a:off x="6454280" y="2735136"/>
            <a:ext cx="1387729" cy="1387729"/>
            <a:chOff x="0" y="0"/>
            <a:chExt cx="2775457" cy="2775457"/>
          </a:xfrm>
        </p:grpSpPr>
        <p:grpSp>
          <p:nvGrpSpPr>
            <p:cNvPr id="17" name="Group 17"/>
            <p:cNvGrpSpPr>
              <a:grpSpLocks noChangeAspect="1"/>
            </p:cNvGrpSpPr>
            <p:nvPr/>
          </p:nvGrpSpPr>
          <p:grpSpPr>
            <a:xfrm>
              <a:off x="0" y="0"/>
              <a:ext cx="2775457" cy="2775457"/>
              <a:chOff x="0" y="0"/>
              <a:chExt cx="2540000" cy="2540000"/>
            </a:xfrm>
          </p:grpSpPr>
          <p:sp>
            <p:nvSpPr>
              <p:cNvPr id="18" name="Freeform 1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19" name="Freeform 19"/>
              <p:cNvSpPr/>
              <p:nvPr/>
            </p:nvSpPr>
            <p:spPr>
              <a:xfrm>
                <a:off x="1270000" y="0"/>
                <a:ext cx="1340181" cy="2500101"/>
              </a:xfrm>
              <a:custGeom>
                <a:avLst/>
                <a:gdLst/>
                <a:ahLst/>
                <a:cxnLst/>
                <a:rect l="l" t="t" r="r" b="b"/>
                <a:pathLst>
                  <a:path w="1340181" h="2500101">
                    <a:moveTo>
                      <a:pt x="0" y="0"/>
                    </a:moveTo>
                    <a:cubicBezTo>
                      <a:pt x="639857" y="0"/>
                      <a:pt x="1179791" y="476015"/>
                      <a:pt x="1259986" y="1110827"/>
                    </a:cubicBezTo>
                    <a:cubicBezTo>
                      <a:pt x="1340181" y="1745639"/>
                      <a:pt x="935591" y="2340975"/>
                      <a:pt x="315836" y="2500101"/>
                    </a:cubicBezTo>
                    <a:lnTo>
                      <a:pt x="221085" y="2131071"/>
                    </a:lnTo>
                    <a:cubicBezTo>
                      <a:pt x="654914" y="2019682"/>
                      <a:pt x="938127" y="1602947"/>
                      <a:pt x="881990" y="1158579"/>
                    </a:cubicBezTo>
                    <a:cubicBezTo>
                      <a:pt x="825853" y="714210"/>
                      <a:pt x="447900" y="381000"/>
                      <a:pt x="0" y="381000"/>
                    </a:cubicBezTo>
                    <a:close/>
                  </a:path>
                </a:pathLst>
              </a:custGeom>
              <a:solidFill>
                <a:srgbClr val="FFBB54"/>
              </a:solidFill>
            </p:spPr>
          </p:sp>
        </p:grpSp>
      </p:grpSp>
      <p:sp>
        <p:nvSpPr>
          <p:cNvPr id="20" name="TextBox 20"/>
          <p:cNvSpPr txBox="1"/>
          <p:nvPr/>
        </p:nvSpPr>
        <p:spPr>
          <a:xfrm>
            <a:off x="8158904" y="4633778"/>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Platinum Subscription</a:t>
            </a:r>
          </a:p>
        </p:txBody>
      </p:sp>
      <p:sp>
        <p:nvSpPr>
          <p:cNvPr id="21" name="TextBox 21"/>
          <p:cNvSpPr txBox="1"/>
          <p:nvPr/>
        </p:nvSpPr>
        <p:spPr>
          <a:xfrm>
            <a:off x="8158904" y="5010686"/>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grpSp>
        <p:nvGrpSpPr>
          <p:cNvPr id="22" name="Group 22"/>
          <p:cNvGrpSpPr/>
          <p:nvPr/>
        </p:nvGrpSpPr>
        <p:grpSpPr>
          <a:xfrm>
            <a:off x="6454280" y="4389564"/>
            <a:ext cx="1387729" cy="1387729"/>
            <a:chOff x="0" y="0"/>
            <a:chExt cx="2775457" cy="2775457"/>
          </a:xfrm>
        </p:grpSpPr>
        <p:grpSp>
          <p:nvGrpSpPr>
            <p:cNvPr id="23" name="Group 23"/>
            <p:cNvGrpSpPr>
              <a:grpSpLocks noChangeAspect="1"/>
            </p:cNvGrpSpPr>
            <p:nvPr/>
          </p:nvGrpSpPr>
          <p:grpSpPr>
            <a:xfrm>
              <a:off x="0" y="0"/>
              <a:ext cx="2775457" cy="2775457"/>
              <a:chOff x="0" y="0"/>
              <a:chExt cx="2540000" cy="2540000"/>
            </a:xfrm>
          </p:grpSpPr>
          <p:sp>
            <p:nvSpPr>
              <p:cNvPr id="24" name="Freeform 2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25" name="Freeform 25"/>
              <p:cNvSpPr/>
              <p:nvPr/>
            </p:nvSpPr>
            <p:spPr>
              <a:xfrm>
                <a:off x="291448" y="0"/>
                <a:ext cx="2349651" cy="2669747"/>
              </a:xfrm>
              <a:custGeom>
                <a:avLst/>
                <a:gdLst/>
                <a:ahLst/>
                <a:cxnLst/>
                <a:rect l="l" t="t" r="r" b="b"/>
                <a:pathLst>
                  <a:path w="2349651" h="2669747">
                    <a:moveTo>
                      <a:pt x="978552" y="0"/>
                    </a:moveTo>
                    <a:cubicBezTo>
                      <a:pt x="1568233" y="0"/>
                      <a:pt x="2080343" y="405893"/>
                      <a:pt x="2214997" y="979994"/>
                    </a:cubicBezTo>
                    <a:cubicBezTo>
                      <a:pt x="2349651" y="1554095"/>
                      <a:pt x="2071423" y="2145361"/>
                      <a:pt x="1543239" y="2407554"/>
                    </a:cubicBezTo>
                    <a:cubicBezTo>
                      <a:pt x="1015054" y="2669747"/>
                      <a:pt x="375877" y="2533885"/>
                      <a:pt x="0" y="2079528"/>
                    </a:cubicBezTo>
                    <a:lnTo>
                      <a:pt x="293566" y="1836670"/>
                    </a:lnTo>
                    <a:cubicBezTo>
                      <a:pt x="556679" y="2154720"/>
                      <a:pt x="1004104" y="2249823"/>
                      <a:pt x="1373833" y="2066288"/>
                    </a:cubicBezTo>
                    <a:cubicBezTo>
                      <a:pt x="1743562" y="1882753"/>
                      <a:pt x="1938322" y="1468867"/>
                      <a:pt x="1844064" y="1066996"/>
                    </a:cubicBezTo>
                    <a:cubicBezTo>
                      <a:pt x="1749806" y="665125"/>
                      <a:pt x="1391329" y="381000"/>
                      <a:pt x="978552" y="381000"/>
                    </a:cubicBezTo>
                    <a:close/>
                  </a:path>
                </a:pathLst>
              </a:custGeom>
              <a:solidFill>
                <a:srgbClr val="50D0BC"/>
              </a:solidFill>
            </p:spPr>
          </p:sp>
        </p:grpSp>
      </p:grpSp>
      <p:sp>
        <p:nvSpPr>
          <p:cNvPr id="26" name="TextBox 26"/>
          <p:cNvSpPr txBox="1"/>
          <p:nvPr/>
        </p:nvSpPr>
        <p:spPr>
          <a:xfrm>
            <a:off x="685801" y="767046"/>
            <a:ext cx="4727731" cy="360740"/>
          </a:xfrm>
          <a:prstGeom prst="rect">
            <a:avLst/>
          </a:prstGeom>
        </p:spPr>
        <p:txBody>
          <a:bodyPr lIns="0" tIns="0" rIns="0" bIns="0" rtlCol="0" anchor="t">
            <a:spAutoFit/>
          </a:bodyPr>
          <a:lstStyle/>
          <a:p>
            <a:pPr>
              <a:lnSpc>
                <a:spcPts val="2987"/>
              </a:lnSpc>
            </a:pPr>
            <a:r>
              <a:rPr lang="en-US" sz="2133">
                <a:solidFill>
                  <a:srgbClr val="121A5D"/>
                </a:solidFill>
                <a:latin typeface="Canva Sans 1 Bold"/>
              </a:rPr>
              <a:t>Business Annual Report Concept</a:t>
            </a:r>
          </a:p>
        </p:txBody>
      </p:sp>
      <p:sp>
        <p:nvSpPr>
          <p:cNvPr id="27" name="TextBox 27"/>
          <p:cNvSpPr txBox="1"/>
          <p:nvPr/>
        </p:nvSpPr>
        <p:spPr>
          <a:xfrm>
            <a:off x="1970801" y="2085869"/>
            <a:ext cx="216408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Pricing Concept</a:t>
            </a:r>
          </a:p>
        </p:txBody>
      </p:sp>
      <p:sp>
        <p:nvSpPr>
          <p:cNvPr id="28" name="TextBox 28"/>
          <p:cNvSpPr txBox="1"/>
          <p:nvPr/>
        </p:nvSpPr>
        <p:spPr>
          <a:xfrm>
            <a:off x="685801" y="1311570"/>
            <a:ext cx="4727731" cy="490006"/>
          </a:xfrm>
          <a:prstGeom prst="rect">
            <a:avLst/>
          </a:prstGeom>
        </p:spPr>
        <p:txBody>
          <a:bodyPr lIns="0" tIns="0" rIns="0" bIns="0" rtlCol="0" anchor="t">
            <a:spAutoFit/>
          </a:bodyPr>
          <a:lstStyle/>
          <a:p>
            <a:pPr algn="just">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29" name="AutoShape 29"/>
          <p:cNvSpPr/>
          <p:nvPr/>
        </p:nvSpPr>
        <p:spPr>
          <a:xfrm>
            <a:off x="685801" y="2521902"/>
            <a:ext cx="4727731" cy="0"/>
          </a:xfrm>
          <a:prstGeom prst="line">
            <a:avLst/>
          </a:prstGeom>
          <a:ln w="9525" cap="flat">
            <a:solidFill>
              <a:srgbClr val="90A0B5"/>
            </a:solidFill>
            <a:prstDash val="solid"/>
            <a:headEnd type="none" w="sm" len="sm"/>
            <a:tailEnd type="none" w="sm" len="sm"/>
          </a:ln>
        </p:spPr>
      </p:sp>
      <p:sp>
        <p:nvSpPr>
          <p:cNvPr id="30" name="AutoShape 30"/>
          <p:cNvSpPr/>
          <p:nvPr/>
        </p:nvSpPr>
        <p:spPr>
          <a:xfrm>
            <a:off x="685801" y="2902923"/>
            <a:ext cx="4727731" cy="0"/>
          </a:xfrm>
          <a:prstGeom prst="line">
            <a:avLst/>
          </a:prstGeom>
          <a:ln w="9525" cap="flat">
            <a:solidFill>
              <a:srgbClr val="90A0B5"/>
            </a:solidFill>
            <a:prstDash val="solid"/>
            <a:headEnd type="none" w="sm" len="sm"/>
            <a:tailEnd type="none" w="sm" len="sm"/>
          </a:ln>
        </p:spPr>
      </p:sp>
      <p:sp>
        <p:nvSpPr>
          <p:cNvPr id="31" name="AutoShape 31"/>
          <p:cNvSpPr/>
          <p:nvPr/>
        </p:nvSpPr>
        <p:spPr>
          <a:xfrm>
            <a:off x="685801" y="3282447"/>
            <a:ext cx="4727731" cy="0"/>
          </a:xfrm>
          <a:prstGeom prst="line">
            <a:avLst/>
          </a:prstGeom>
          <a:ln w="9525" cap="flat">
            <a:solidFill>
              <a:srgbClr val="90A0B5"/>
            </a:solidFill>
            <a:prstDash val="solid"/>
            <a:headEnd type="none" w="sm" len="sm"/>
            <a:tailEnd type="none" w="sm" len="sm"/>
          </a:ln>
        </p:spPr>
      </p:sp>
      <p:sp>
        <p:nvSpPr>
          <p:cNvPr id="32" name="AutoShape 32"/>
          <p:cNvSpPr/>
          <p:nvPr/>
        </p:nvSpPr>
        <p:spPr>
          <a:xfrm>
            <a:off x="685801" y="3661972"/>
            <a:ext cx="4727731" cy="0"/>
          </a:xfrm>
          <a:prstGeom prst="line">
            <a:avLst/>
          </a:prstGeom>
          <a:ln w="9525" cap="flat">
            <a:solidFill>
              <a:srgbClr val="90A0B5"/>
            </a:solidFill>
            <a:prstDash val="solid"/>
            <a:headEnd type="none" w="sm" len="sm"/>
            <a:tailEnd type="none" w="sm" len="sm"/>
          </a:ln>
        </p:spPr>
      </p:sp>
      <p:sp>
        <p:nvSpPr>
          <p:cNvPr id="33" name="AutoShape 33"/>
          <p:cNvSpPr/>
          <p:nvPr/>
        </p:nvSpPr>
        <p:spPr>
          <a:xfrm>
            <a:off x="685801" y="4041496"/>
            <a:ext cx="4727731" cy="0"/>
          </a:xfrm>
          <a:prstGeom prst="line">
            <a:avLst/>
          </a:prstGeom>
          <a:ln w="9525" cap="flat">
            <a:solidFill>
              <a:srgbClr val="90A0B5"/>
            </a:solidFill>
            <a:prstDash val="solid"/>
            <a:headEnd type="none" w="sm" len="sm"/>
            <a:tailEnd type="none" w="sm" len="sm"/>
          </a:ln>
        </p:spPr>
      </p:sp>
      <p:sp>
        <p:nvSpPr>
          <p:cNvPr id="34" name="AutoShape 34"/>
          <p:cNvSpPr/>
          <p:nvPr/>
        </p:nvSpPr>
        <p:spPr>
          <a:xfrm>
            <a:off x="685801" y="4421021"/>
            <a:ext cx="4727731" cy="0"/>
          </a:xfrm>
          <a:prstGeom prst="line">
            <a:avLst/>
          </a:prstGeom>
          <a:ln w="9525" cap="flat">
            <a:solidFill>
              <a:srgbClr val="90A0B5"/>
            </a:solidFill>
            <a:prstDash val="solid"/>
            <a:headEnd type="none" w="sm" len="sm"/>
            <a:tailEnd type="none" w="sm" len="sm"/>
          </a:ln>
        </p:spPr>
      </p:sp>
      <p:sp>
        <p:nvSpPr>
          <p:cNvPr id="35" name="AutoShape 35"/>
          <p:cNvSpPr/>
          <p:nvPr/>
        </p:nvSpPr>
        <p:spPr>
          <a:xfrm>
            <a:off x="685801" y="4800545"/>
            <a:ext cx="4727731" cy="0"/>
          </a:xfrm>
          <a:prstGeom prst="line">
            <a:avLst/>
          </a:prstGeom>
          <a:ln w="9525" cap="flat">
            <a:solidFill>
              <a:srgbClr val="90A0B5"/>
            </a:solidFill>
            <a:prstDash val="solid"/>
            <a:headEnd type="none" w="sm" len="sm"/>
            <a:tailEnd type="none" w="sm" len="sm"/>
          </a:ln>
        </p:spPr>
      </p:sp>
      <p:sp>
        <p:nvSpPr>
          <p:cNvPr id="36" name="AutoShape 36"/>
          <p:cNvSpPr/>
          <p:nvPr/>
        </p:nvSpPr>
        <p:spPr>
          <a:xfrm>
            <a:off x="685801" y="5180069"/>
            <a:ext cx="4727731" cy="0"/>
          </a:xfrm>
          <a:prstGeom prst="line">
            <a:avLst/>
          </a:prstGeom>
          <a:ln w="9525" cap="flat">
            <a:solidFill>
              <a:srgbClr val="90A0B5"/>
            </a:solidFill>
            <a:prstDash val="solid"/>
            <a:headEnd type="none" w="sm" len="sm"/>
            <a:tailEnd type="none" w="sm" len="sm"/>
          </a:ln>
        </p:spPr>
      </p:sp>
      <p:sp>
        <p:nvSpPr>
          <p:cNvPr id="37" name="AutoShape 37"/>
          <p:cNvSpPr/>
          <p:nvPr/>
        </p:nvSpPr>
        <p:spPr>
          <a:xfrm>
            <a:off x="692151" y="5559594"/>
            <a:ext cx="4727731" cy="0"/>
          </a:xfrm>
          <a:prstGeom prst="line">
            <a:avLst/>
          </a:prstGeom>
          <a:ln w="9525" cap="flat">
            <a:solidFill>
              <a:srgbClr val="90A0B5"/>
            </a:solidFill>
            <a:prstDash val="solid"/>
            <a:headEnd type="none" w="sm" len="sm"/>
            <a:tailEnd type="none" w="sm" len="sm"/>
          </a:ln>
        </p:spPr>
      </p:sp>
      <p:sp>
        <p:nvSpPr>
          <p:cNvPr id="38" name="AutoShape 38"/>
          <p:cNvSpPr/>
          <p:nvPr/>
        </p:nvSpPr>
        <p:spPr>
          <a:xfrm>
            <a:off x="685801" y="5939119"/>
            <a:ext cx="4727731" cy="0"/>
          </a:xfrm>
          <a:prstGeom prst="line">
            <a:avLst/>
          </a:prstGeom>
          <a:ln w="9525" cap="flat">
            <a:solidFill>
              <a:srgbClr val="90A0B5"/>
            </a:solidFill>
            <a:prstDash val="solid"/>
            <a:headEnd type="none" w="sm" len="sm"/>
            <a:tailEnd type="none" w="sm" len="sm"/>
          </a:ln>
        </p:spPr>
      </p:sp>
      <p:sp>
        <p:nvSpPr>
          <p:cNvPr id="39" name="AutoShape 39"/>
          <p:cNvSpPr/>
          <p:nvPr/>
        </p:nvSpPr>
        <p:spPr>
          <a:xfrm rot="5400000">
            <a:off x="1138097" y="4227335"/>
            <a:ext cx="3417217" cy="0"/>
          </a:xfrm>
          <a:prstGeom prst="line">
            <a:avLst/>
          </a:prstGeom>
          <a:ln w="9525" cap="flat">
            <a:solidFill>
              <a:srgbClr val="90A0B5"/>
            </a:solidFill>
            <a:prstDash val="solid"/>
            <a:headEnd type="none" w="sm" len="sm"/>
            <a:tailEnd type="none" w="sm" len="sm"/>
          </a:ln>
        </p:spPr>
      </p:sp>
      <p:sp>
        <p:nvSpPr>
          <p:cNvPr id="40" name="AutoShape 40"/>
          <p:cNvSpPr/>
          <p:nvPr/>
        </p:nvSpPr>
        <p:spPr>
          <a:xfrm rot="5400000">
            <a:off x="-1019633" y="4227335"/>
            <a:ext cx="3417217" cy="0"/>
          </a:xfrm>
          <a:prstGeom prst="line">
            <a:avLst/>
          </a:prstGeom>
          <a:ln w="9525" cap="flat">
            <a:solidFill>
              <a:srgbClr val="90A0B5"/>
            </a:solidFill>
            <a:prstDash val="solid"/>
            <a:headEnd type="none" w="sm" len="sm"/>
            <a:tailEnd type="none" w="sm" len="sm"/>
          </a:ln>
        </p:spPr>
      </p:sp>
      <p:sp>
        <p:nvSpPr>
          <p:cNvPr id="41" name="AutoShape 41"/>
          <p:cNvSpPr/>
          <p:nvPr/>
        </p:nvSpPr>
        <p:spPr>
          <a:xfrm rot="5400000">
            <a:off x="1994764" y="4227335"/>
            <a:ext cx="3417217" cy="0"/>
          </a:xfrm>
          <a:prstGeom prst="line">
            <a:avLst/>
          </a:prstGeom>
          <a:ln w="9525" cap="flat">
            <a:solidFill>
              <a:srgbClr val="90A0B5"/>
            </a:solidFill>
            <a:prstDash val="solid"/>
            <a:headEnd type="none" w="sm" len="sm"/>
            <a:tailEnd type="none" w="sm" len="sm"/>
          </a:ln>
        </p:spPr>
      </p:sp>
      <p:sp>
        <p:nvSpPr>
          <p:cNvPr id="42" name="AutoShape 42"/>
          <p:cNvSpPr/>
          <p:nvPr/>
        </p:nvSpPr>
        <p:spPr>
          <a:xfrm rot="5400000">
            <a:off x="2851431" y="4227335"/>
            <a:ext cx="3417217" cy="0"/>
          </a:xfrm>
          <a:prstGeom prst="line">
            <a:avLst/>
          </a:prstGeom>
          <a:ln w="9525" cap="flat">
            <a:solidFill>
              <a:srgbClr val="90A0B5"/>
            </a:solidFill>
            <a:prstDash val="solid"/>
            <a:headEnd type="none" w="sm" len="sm"/>
            <a:tailEnd type="none" w="sm" len="sm"/>
          </a:ln>
        </p:spPr>
      </p:sp>
      <p:sp>
        <p:nvSpPr>
          <p:cNvPr id="43" name="AutoShape 43"/>
          <p:cNvSpPr/>
          <p:nvPr/>
        </p:nvSpPr>
        <p:spPr>
          <a:xfrm rot="5400000">
            <a:off x="3708098" y="4227335"/>
            <a:ext cx="3417217" cy="0"/>
          </a:xfrm>
          <a:prstGeom prst="line">
            <a:avLst/>
          </a:prstGeom>
          <a:ln w="9525" cap="flat">
            <a:solidFill>
              <a:srgbClr val="90A0B5"/>
            </a:solidFill>
            <a:prstDash val="solid"/>
            <a:headEnd type="none" w="sm" len="sm"/>
            <a:tailEnd type="none" w="sm" len="sm"/>
          </a:ln>
        </p:spPr>
      </p:sp>
      <p:grpSp>
        <p:nvGrpSpPr>
          <p:cNvPr id="44" name="Group 44"/>
          <p:cNvGrpSpPr/>
          <p:nvPr/>
        </p:nvGrpSpPr>
        <p:grpSpPr>
          <a:xfrm>
            <a:off x="3224592" y="3046507"/>
            <a:ext cx="136589" cy="136589"/>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6" name="TextBox 4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7" name="Group 47"/>
          <p:cNvGrpSpPr/>
          <p:nvPr/>
        </p:nvGrpSpPr>
        <p:grpSpPr>
          <a:xfrm>
            <a:off x="3224592" y="3426031"/>
            <a:ext cx="136589" cy="136589"/>
            <a:chOff x="0" y="0"/>
            <a:chExt cx="812800" cy="812800"/>
          </a:xfrm>
        </p:grpSpPr>
        <p:sp>
          <p:nvSpPr>
            <p:cNvPr id="48" name="Freeform 4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9" name="TextBox 4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0" name="Group 50"/>
          <p:cNvGrpSpPr/>
          <p:nvPr/>
        </p:nvGrpSpPr>
        <p:grpSpPr>
          <a:xfrm>
            <a:off x="4081258" y="3046507"/>
            <a:ext cx="136589" cy="136589"/>
            <a:chOff x="0" y="0"/>
            <a:chExt cx="812800" cy="812800"/>
          </a:xfrm>
        </p:grpSpPr>
        <p:sp>
          <p:nvSpPr>
            <p:cNvPr id="51" name="Freeform 5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2" name="TextBox 5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3" name="Group 53"/>
          <p:cNvGrpSpPr/>
          <p:nvPr/>
        </p:nvGrpSpPr>
        <p:grpSpPr>
          <a:xfrm>
            <a:off x="4081258" y="3426031"/>
            <a:ext cx="136589" cy="136589"/>
            <a:chOff x="0" y="0"/>
            <a:chExt cx="812800" cy="812800"/>
          </a:xfrm>
        </p:grpSpPr>
        <p:sp>
          <p:nvSpPr>
            <p:cNvPr id="54" name="Freeform 5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5" name="TextBox 5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sp>
        <p:nvSpPr>
          <p:cNvPr id="56" name="TextBox 56"/>
          <p:cNvSpPr txBox="1"/>
          <p:nvPr/>
        </p:nvSpPr>
        <p:spPr>
          <a:xfrm>
            <a:off x="812800" y="2637698"/>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Design and prototyping</a:t>
            </a:r>
          </a:p>
        </p:txBody>
      </p:sp>
      <p:sp>
        <p:nvSpPr>
          <p:cNvPr id="57" name="TextBox 57"/>
          <p:cNvSpPr txBox="1"/>
          <p:nvPr/>
        </p:nvSpPr>
        <p:spPr>
          <a:xfrm>
            <a:off x="2970530"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58" name="TextBox 58"/>
          <p:cNvSpPr txBox="1"/>
          <p:nvPr/>
        </p:nvSpPr>
        <p:spPr>
          <a:xfrm>
            <a:off x="2970530" y="489590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59" name="TextBox 59"/>
          <p:cNvSpPr txBox="1"/>
          <p:nvPr/>
        </p:nvSpPr>
        <p:spPr>
          <a:xfrm>
            <a:off x="2970530" y="527531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5Gb</a:t>
            </a:r>
          </a:p>
        </p:txBody>
      </p:sp>
      <p:sp>
        <p:nvSpPr>
          <p:cNvPr id="60" name="TextBox 60"/>
          <p:cNvSpPr txBox="1"/>
          <p:nvPr/>
        </p:nvSpPr>
        <p:spPr>
          <a:xfrm>
            <a:off x="3812525" y="527531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20Gb</a:t>
            </a:r>
          </a:p>
        </p:txBody>
      </p:sp>
      <p:sp>
        <p:nvSpPr>
          <p:cNvPr id="61" name="TextBox 61"/>
          <p:cNvSpPr txBox="1"/>
          <p:nvPr/>
        </p:nvSpPr>
        <p:spPr>
          <a:xfrm>
            <a:off x="3812525" y="567389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10</a:t>
            </a:r>
          </a:p>
        </p:txBody>
      </p:sp>
      <p:sp>
        <p:nvSpPr>
          <p:cNvPr id="62" name="TextBox 62"/>
          <p:cNvSpPr txBox="1"/>
          <p:nvPr/>
        </p:nvSpPr>
        <p:spPr>
          <a:xfrm>
            <a:off x="3827197" y="489590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Premium</a:t>
            </a:r>
          </a:p>
        </p:txBody>
      </p:sp>
      <p:sp>
        <p:nvSpPr>
          <p:cNvPr id="63" name="TextBox 63"/>
          <p:cNvSpPr txBox="1"/>
          <p:nvPr/>
        </p:nvSpPr>
        <p:spPr>
          <a:xfrm>
            <a:off x="3827197"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$24.49</a:t>
            </a:r>
          </a:p>
        </p:txBody>
      </p:sp>
      <p:sp>
        <p:nvSpPr>
          <p:cNvPr id="64" name="TextBox 64"/>
          <p:cNvSpPr txBox="1"/>
          <p:nvPr/>
        </p:nvSpPr>
        <p:spPr>
          <a:xfrm>
            <a:off x="812800" y="3017223"/>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Version history</a:t>
            </a:r>
          </a:p>
        </p:txBody>
      </p:sp>
      <p:sp>
        <p:nvSpPr>
          <p:cNvPr id="65" name="TextBox 65"/>
          <p:cNvSpPr txBox="1"/>
          <p:nvPr/>
        </p:nvSpPr>
        <p:spPr>
          <a:xfrm>
            <a:off x="812800" y="339674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Software Editor</a:t>
            </a:r>
          </a:p>
        </p:txBody>
      </p:sp>
      <p:sp>
        <p:nvSpPr>
          <p:cNvPr id="66" name="TextBox 66"/>
          <p:cNvSpPr txBox="1"/>
          <p:nvPr/>
        </p:nvSpPr>
        <p:spPr>
          <a:xfrm>
            <a:off x="812800" y="3776272"/>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Advanced drawing tools</a:t>
            </a:r>
          </a:p>
        </p:txBody>
      </p:sp>
      <p:sp>
        <p:nvSpPr>
          <p:cNvPr id="67" name="TextBox 67"/>
          <p:cNvSpPr txBox="1"/>
          <p:nvPr/>
        </p:nvSpPr>
        <p:spPr>
          <a:xfrm>
            <a:off x="812800" y="4155796"/>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Auto layout</a:t>
            </a:r>
          </a:p>
        </p:txBody>
      </p:sp>
      <p:sp>
        <p:nvSpPr>
          <p:cNvPr id="68" name="TextBox 68"/>
          <p:cNvSpPr txBox="1"/>
          <p:nvPr/>
        </p:nvSpPr>
        <p:spPr>
          <a:xfrm>
            <a:off x="812800" y="4535321"/>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Style</a:t>
            </a:r>
          </a:p>
        </p:txBody>
      </p:sp>
      <p:sp>
        <p:nvSpPr>
          <p:cNvPr id="69" name="TextBox 69"/>
          <p:cNvSpPr txBox="1"/>
          <p:nvPr/>
        </p:nvSpPr>
        <p:spPr>
          <a:xfrm>
            <a:off x="812800" y="491484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Plugins and widgets</a:t>
            </a:r>
          </a:p>
        </p:txBody>
      </p:sp>
      <p:sp>
        <p:nvSpPr>
          <p:cNvPr id="70" name="TextBox 70"/>
          <p:cNvSpPr txBox="1"/>
          <p:nvPr/>
        </p:nvSpPr>
        <p:spPr>
          <a:xfrm>
            <a:off x="812800" y="5294369"/>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Unlimited file storage</a:t>
            </a:r>
          </a:p>
        </p:txBody>
      </p:sp>
      <p:sp>
        <p:nvSpPr>
          <p:cNvPr id="71" name="TextBox 71"/>
          <p:cNvSpPr txBox="1"/>
          <p:nvPr/>
        </p:nvSpPr>
        <p:spPr>
          <a:xfrm>
            <a:off x="812800" y="5673894"/>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Private projects</a:t>
            </a:r>
          </a:p>
        </p:txBody>
      </p:sp>
      <p:sp>
        <p:nvSpPr>
          <p:cNvPr id="72" name="TextBox 72"/>
          <p:cNvSpPr txBox="1"/>
          <p:nvPr/>
        </p:nvSpPr>
        <p:spPr>
          <a:xfrm>
            <a:off x="4683864"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$39.99</a:t>
            </a:r>
          </a:p>
        </p:txBody>
      </p:sp>
      <p:grpSp>
        <p:nvGrpSpPr>
          <p:cNvPr id="73" name="Group 73"/>
          <p:cNvGrpSpPr/>
          <p:nvPr/>
        </p:nvGrpSpPr>
        <p:grpSpPr>
          <a:xfrm>
            <a:off x="4937926" y="3046507"/>
            <a:ext cx="136589" cy="136589"/>
            <a:chOff x="0" y="0"/>
            <a:chExt cx="812800" cy="812800"/>
          </a:xfrm>
        </p:grpSpPr>
        <p:sp>
          <p:nvSpPr>
            <p:cNvPr id="74" name="Freeform 7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5" name="TextBox 7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6" name="Group 76"/>
          <p:cNvGrpSpPr/>
          <p:nvPr/>
        </p:nvGrpSpPr>
        <p:grpSpPr>
          <a:xfrm>
            <a:off x="4937926" y="3426031"/>
            <a:ext cx="136589" cy="136589"/>
            <a:chOff x="0" y="0"/>
            <a:chExt cx="812800" cy="812800"/>
          </a:xfrm>
        </p:grpSpPr>
        <p:sp>
          <p:nvSpPr>
            <p:cNvPr id="77" name="Freeform 7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8" name="TextBox 7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9" name="Group 79"/>
          <p:cNvGrpSpPr/>
          <p:nvPr/>
        </p:nvGrpSpPr>
        <p:grpSpPr>
          <a:xfrm>
            <a:off x="3224592" y="3805556"/>
            <a:ext cx="136589" cy="136589"/>
            <a:chOff x="0" y="0"/>
            <a:chExt cx="812800" cy="812800"/>
          </a:xfrm>
        </p:grpSpPr>
        <p:sp>
          <p:nvSpPr>
            <p:cNvPr id="80" name="Freeform 8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1" name="TextBox 8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2" name="Group 82"/>
          <p:cNvGrpSpPr/>
          <p:nvPr/>
        </p:nvGrpSpPr>
        <p:grpSpPr>
          <a:xfrm>
            <a:off x="4081258" y="3805556"/>
            <a:ext cx="136589" cy="136589"/>
            <a:chOff x="0" y="0"/>
            <a:chExt cx="812800" cy="812800"/>
          </a:xfrm>
        </p:grpSpPr>
        <p:sp>
          <p:nvSpPr>
            <p:cNvPr id="83" name="Freeform 8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4" name="TextBox 8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5" name="Group 85"/>
          <p:cNvGrpSpPr/>
          <p:nvPr/>
        </p:nvGrpSpPr>
        <p:grpSpPr>
          <a:xfrm>
            <a:off x="4937926" y="3805556"/>
            <a:ext cx="136589" cy="136589"/>
            <a:chOff x="0" y="0"/>
            <a:chExt cx="812800" cy="812800"/>
          </a:xfrm>
        </p:grpSpPr>
        <p:sp>
          <p:nvSpPr>
            <p:cNvPr id="86" name="Freeform 8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7" name="TextBox 8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8" name="Group 88"/>
          <p:cNvGrpSpPr/>
          <p:nvPr/>
        </p:nvGrpSpPr>
        <p:grpSpPr>
          <a:xfrm>
            <a:off x="3224592" y="4185080"/>
            <a:ext cx="136589" cy="136589"/>
            <a:chOff x="0" y="0"/>
            <a:chExt cx="812800" cy="812800"/>
          </a:xfrm>
        </p:grpSpPr>
        <p:sp>
          <p:nvSpPr>
            <p:cNvPr id="89" name="Freeform 8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90" name="TextBox 9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1" name="Group 91"/>
          <p:cNvGrpSpPr/>
          <p:nvPr/>
        </p:nvGrpSpPr>
        <p:grpSpPr>
          <a:xfrm>
            <a:off x="4081258" y="4185080"/>
            <a:ext cx="136589" cy="136589"/>
            <a:chOff x="0" y="0"/>
            <a:chExt cx="812800" cy="812800"/>
          </a:xfrm>
        </p:grpSpPr>
        <p:sp>
          <p:nvSpPr>
            <p:cNvPr id="92" name="Freeform 9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3" name="TextBox 9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4" name="Group 94"/>
          <p:cNvGrpSpPr/>
          <p:nvPr/>
        </p:nvGrpSpPr>
        <p:grpSpPr>
          <a:xfrm>
            <a:off x="4937926" y="4185080"/>
            <a:ext cx="136589" cy="136589"/>
            <a:chOff x="0" y="0"/>
            <a:chExt cx="812800" cy="812800"/>
          </a:xfrm>
        </p:grpSpPr>
        <p:sp>
          <p:nvSpPr>
            <p:cNvPr id="95" name="Freeform 9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6" name="TextBox 9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7" name="Group 97"/>
          <p:cNvGrpSpPr/>
          <p:nvPr/>
        </p:nvGrpSpPr>
        <p:grpSpPr>
          <a:xfrm>
            <a:off x="3224592" y="4564604"/>
            <a:ext cx="136589" cy="136589"/>
            <a:chOff x="0" y="0"/>
            <a:chExt cx="812800" cy="812800"/>
          </a:xfrm>
        </p:grpSpPr>
        <p:sp>
          <p:nvSpPr>
            <p:cNvPr id="98" name="Freeform 9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a:off x="3224592" y="5705644"/>
            <a:ext cx="136589" cy="136589"/>
            <a:chOff x="0" y="0"/>
            <a:chExt cx="812800" cy="812800"/>
          </a:xfrm>
        </p:grpSpPr>
        <p:sp>
          <p:nvSpPr>
            <p:cNvPr id="101" name="Freeform 10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102" name="TextBox 10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3" name="Group 103"/>
          <p:cNvGrpSpPr/>
          <p:nvPr/>
        </p:nvGrpSpPr>
        <p:grpSpPr>
          <a:xfrm>
            <a:off x="4081258" y="4564604"/>
            <a:ext cx="136589" cy="136589"/>
            <a:chOff x="0" y="0"/>
            <a:chExt cx="812800" cy="812800"/>
          </a:xfrm>
        </p:grpSpPr>
        <p:sp>
          <p:nvSpPr>
            <p:cNvPr id="104" name="Freeform 10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05" name="TextBox 10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6" name="Group 106"/>
          <p:cNvGrpSpPr/>
          <p:nvPr/>
        </p:nvGrpSpPr>
        <p:grpSpPr>
          <a:xfrm>
            <a:off x="4937926" y="4564604"/>
            <a:ext cx="136589" cy="136589"/>
            <a:chOff x="0" y="0"/>
            <a:chExt cx="812800" cy="812800"/>
          </a:xfrm>
        </p:grpSpPr>
        <p:sp>
          <p:nvSpPr>
            <p:cNvPr id="107" name="Freeform 10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08" name="TextBox 10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9" name="Group 109"/>
          <p:cNvGrpSpPr/>
          <p:nvPr/>
        </p:nvGrpSpPr>
        <p:grpSpPr>
          <a:xfrm>
            <a:off x="4937926" y="4944129"/>
            <a:ext cx="136589" cy="136589"/>
            <a:chOff x="0" y="0"/>
            <a:chExt cx="812800" cy="812800"/>
          </a:xfrm>
        </p:grpSpPr>
        <p:sp>
          <p:nvSpPr>
            <p:cNvPr id="110" name="Freeform 1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1" name="TextBox 11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2" name="Group 112"/>
          <p:cNvGrpSpPr/>
          <p:nvPr/>
        </p:nvGrpSpPr>
        <p:grpSpPr>
          <a:xfrm>
            <a:off x="4937926" y="5323654"/>
            <a:ext cx="136589" cy="136589"/>
            <a:chOff x="0" y="0"/>
            <a:chExt cx="812800" cy="812800"/>
          </a:xfrm>
        </p:grpSpPr>
        <p:sp>
          <p:nvSpPr>
            <p:cNvPr id="113" name="Freeform 1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4" name="TextBox 11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5" name="Group 115"/>
          <p:cNvGrpSpPr/>
          <p:nvPr/>
        </p:nvGrpSpPr>
        <p:grpSpPr>
          <a:xfrm>
            <a:off x="4937926" y="5703178"/>
            <a:ext cx="136589" cy="136589"/>
            <a:chOff x="0" y="0"/>
            <a:chExt cx="812800" cy="812800"/>
          </a:xfrm>
        </p:grpSpPr>
        <p:sp>
          <p:nvSpPr>
            <p:cNvPr id="116" name="Freeform 1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7" name="TextBox 11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8" name="Group 118"/>
          <p:cNvGrpSpPr/>
          <p:nvPr/>
        </p:nvGrpSpPr>
        <p:grpSpPr>
          <a:xfrm>
            <a:off x="6884635" y="1514161"/>
            <a:ext cx="527019" cy="520821"/>
            <a:chOff x="0" y="0"/>
            <a:chExt cx="1054037" cy="1041642"/>
          </a:xfrm>
        </p:grpSpPr>
        <p:grpSp>
          <p:nvGrpSpPr>
            <p:cNvPr id="119" name="Group 119"/>
            <p:cNvGrpSpPr/>
            <p:nvPr/>
          </p:nvGrpSpPr>
          <p:grpSpPr>
            <a:xfrm>
              <a:off x="60613" y="0"/>
              <a:ext cx="932812" cy="932812"/>
              <a:chOff x="0" y="0"/>
              <a:chExt cx="812800" cy="812800"/>
            </a:xfrm>
          </p:grpSpPr>
          <p:sp>
            <p:nvSpPr>
              <p:cNvPr id="120" name="Freeform 120"/>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121" name="TextBox 12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2" name="Group 122"/>
            <p:cNvGrpSpPr/>
            <p:nvPr/>
          </p:nvGrpSpPr>
          <p:grpSpPr>
            <a:xfrm rot="-10800000">
              <a:off x="0" y="303223"/>
              <a:ext cx="1054037" cy="738419"/>
              <a:chOff x="0" y="0"/>
              <a:chExt cx="812800" cy="569418"/>
            </a:xfrm>
          </p:grpSpPr>
          <p:sp>
            <p:nvSpPr>
              <p:cNvPr id="123" name="Freeform 123"/>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24" name="TextBox 124"/>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25" name="Group 125"/>
          <p:cNvGrpSpPr/>
          <p:nvPr/>
        </p:nvGrpSpPr>
        <p:grpSpPr>
          <a:xfrm>
            <a:off x="6893865" y="3092651"/>
            <a:ext cx="508560" cy="672699"/>
            <a:chOff x="0" y="0"/>
            <a:chExt cx="1017120" cy="1345399"/>
          </a:xfrm>
        </p:grpSpPr>
        <p:grpSp>
          <p:nvGrpSpPr>
            <p:cNvPr id="126" name="Group 126"/>
            <p:cNvGrpSpPr/>
            <p:nvPr/>
          </p:nvGrpSpPr>
          <p:grpSpPr>
            <a:xfrm>
              <a:off x="42154" y="0"/>
              <a:ext cx="932812" cy="932812"/>
              <a:chOff x="0" y="0"/>
              <a:chExt cx="812800" cy="812800"/>
            </a:xfrm>
          </p:grpSpPr>
          <p:sp>
            <p:nvSpPr>
              <p:cNvPr id="127" name="Freeform 127"/>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28" name="TextBox 12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9" name="Group 129"/>
            <p:cNvGrpSpPr/>
            <p:nvPr/>
          </p:nvGrpSpPr>
          <p:grpSpPr>
            <a:xfrm>
              <a:off x="0" y="328279"/>
              <a:ext cx="1017120" cy="1017120"/>
              <a:chOff x="0" y="0"/>
              <a:chExt cx="812800" cy="812800"/>
            </a:xfrm>
          </p:grpSpPr>
          <p:sp>
            <p:nvSpPr>
              <p:cNvPr id="130" name="Freeform 130"/>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31" name="TextBox 131"/>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32" name="Group 132"/>
          <p:cNvGrpSpPr/>
          <p:nvPr/>
        </p:nvGrpSpPr>
        <p:grpSpPr>
          <a:xfrm>
            <a:off x="6884635" y="4808284"/>
            <a:ext cx="527019" cy="550290"/>
            <a:chOff x="0" y="0"/>
            <a:chExt cx="1054037" cy="1100580"/>
          </a:xfrm>
        </p:grpSpPr>
        <p:grpSp>
          <p:nvGrpSpPr>
            <p:cNvPr id="133" name="Group 133"/>
            <p:cNvGrpSpPr/>
            <p:nvPr/>
          </p:nvGrpSpPr>
          <p:grpSpPr>
            <a:xfrm rot="-10800000">
              <a:off x="0" y="362161"/>
              <a:ext cx="1054037" cy="738419"/>
              <a:chOff x="0" y="0"/>
              <a:chExt cx="812800" cy="569418"/>
            </a:xfrm>
          </p:grpSpPr>
          <p:sp>
            <p:nvSpPr>
              <p:cNvPr id="134" name="Freeform 134"/>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35" name="TextBox 135"/>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36" name="Group 136"/>
            <p:cNvGrpSpPr/>
            <p:nvPr/>
          </p:nvGrpSpPr>
          <p:grpSpPr>
            <a:xfrm>
              <a:off x="125675" y="0"/>
              <a:ext cx="802687" cy="934035"/>
              <a:chOff x="0" y="0"/>
              <a:chExt cx="698500" cy="812800"/>
            </a:xfrm>
          </p:grpSpPr>
          <p:sp>
            <p:nvSpPr>
              <p:cNvPr id="137" name="Freeform 137"/>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38" name="TextBox 138"/>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39" name="Freeform 139"/>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0" name="Freeform 140"/>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1714086" y="1801191"/>
            <a:ext cx="4255052" cy="2057400"/>
            <a:chOff x="0" y="0"/>
            <a:chExt cx="1681008" cy="812800"/>
          </a:xfrm>
        </p:grpSpPr>
        <p:sp>
          <p:nvSpPr>
            <p:cNvPr id="9" name="Freeform 9"/>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0" name="TextBox 1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11" name="Freeform 1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2" name="Group 12"/>
          <p:cNvGrpSpPr/>
          <p:nvPr/>
        </p:nvGrpSpPr>
        <p:grpSpPr>
          <a:xfrm>
            <a:off x="1714086" y="4114800"/>
            <a:ext cx="4255052" cy="2057400"/>
            <a:chOff x="0" y="0"/>
            <a:chExt cx="1681008" cy="812800"/>
          </a:xfrm>
        </p:grpSpPr>
        <p:sp>
          <p:nvSpPr>
            <p:cNvPr id="13" name="Freeform 13"/>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4" name="TextBox 14"/>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5" name="Group 15"/>
          <p:cNvGrpSpPr/>
          <p:nvPr/>
        </p:nvGrpSpPr>
        <p:grpSpPr>
          <a:xfrm>
            <a:off x="6222862" y="1801191"/>
            <a:ext cx="4255052" cy="2057400"/>
            <a:chOff x="0" y="0"/>
            <a:chExt cx="1681008" cy="812800"/>
          </a:xfrm>
        </p:grpSpPr>
        <p:sp>
          <p:nvSpPr>
            <p:cNvPr id="16" name="Freeform 16"/>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7" name="TextBox 17"/>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8" name="Group 18"/>
          <p:cNvGrpSpPr/>
          <p:nvPr/>
        </p:nvGrpSpPr>
        <p:grpSpPr>
          <a:xfrm>
            <a:off x="6222862" y="4114800"/>
            <a:ext cx="4255052" cy="2057400"/>
            <a:chOff x="0" y="0"/>
            <a:chExt cx="1681008" cy="812800"/>
          </a:xfrm>
        </p:grpSpPr>
        <p:sp>
          <p:nvSpPr>
            <p:cNvPr id="19" name="Freeform 19"/>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717EEE"/>
            </a:solidFill>
          </p:spPr>
        </p:sp>
        <p:sp>
          <p:nvSpPr>
            <p:cNvPr id="20" name="TextBox 2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1" name="Group 21"/>
          <p:cNvGrpSpPr/>
          <p:nvPr/>
        </p:nvGrpSpPr>
        <p:grpSpPr>
          <a:xfrm>
            <a:off x="2085066" y="2286265"/>
            <a:ext cx="1087254" cy="1087254"/>
            <a:chOff x="0" y="0"/>
            <a:chExt cx="2174508" cy="2174508"/>
          </a:xfrm>
        </p:grpSpPr>
        <p:grpSp>
          <p:nvGrpSpPr>
            <p:cNvPr id="22" name="Group 22"/>
            <p:cNvGrpSpPr>
              <a:grpSpLocks noChangeAspect="1"/>
            </p:cNvGrpSpPr>
            <p:nvPr/>
          </p:nvGrpSpPr>
          <p:grpSpPr>
            <a:xfrm>
              <a:off x="0" y="0"/>
              <a:ext cx="2174508" cy="2174508"/>
              <a:chOff x="0" y="0"/>
              <a:chExt cx="2540000" cy="2540000"/>
            </a:xfrm>
          </p:grpSpPr>
          <p:sp>
            <p:nvSpPr>
              <p:cNvPr id="23" name="Freeform 23"/>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24" name="Freeform 24"/>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FF7784"/>
              </a:solidFill>
            </p:spPr>
          </p:sp>
        </p:grpSp>
      </p:grpSp>
      <p:grpSp>
        <p:nvGrpSpPr>
          <p:cNvPr id="25" name="Group 25"/>
          <p:cNvGrpSpPr/>
          <p:nvPr/>
        </p:nvGrpSpPr>
        <p:grpSpPr>
          <a:xfrm>
            <a:off x="2085066" y="4599874"/>
            <a:ext cx="1087254" cy="1087254"/>
            <a:chOff x="0" y="0"/>
            <a:chExt cx="2174508" cy="2174508"/>
          </a:xfrm>
        </p:grpSpPr>
        <p:grpSp>
          <p:nvGrpSpPr>
            <p:cNvPr id="26" name="Group 26"/>
            <p:cNvGrpSpPr>
              <a:grpSpLocks noChangeAspect="1"/>
            </p:cNvGrpSpPr>
            <p:nvPr/>
          </p:nvGrpSpPr>
          <p:grpSpPr>
            <a:xfrm>
              <a:off x="0" y="0"/>
              <a:ext cx="2174508" cy="2174508"/>
              <a:chOff x="0" y="0"/>
              <a:chExt cx="2540000" cy="2540000"/>
            </a:xfrm>
          </p:grpSpPr>
          <p:sp>
            <p:nvSpPr>
              <p:cNvPr id="27" name="Freeform 27"/>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28" name="Freeform 28"/>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50D0BC"/>
              </a:solidFill>
            </p:spPr>
          </p:sp>
        </p:grpSp>
      </p:grpSp>
      <p:grpSp>
        <p:nvGrpSpPr>
          <p:cNvPr id="29" name="Group 29"/>
          <p:cNvGrpSpPr/>
          <p:nvPr/>
        </p:nvGrpSpPr>
        <p:grpSpPr>
          <a:xfrm>
            <a:off x="6593842" y="2286265"/>
            <a:ext cx="1087254" cy="1087254"/>
            <a:chOff x="0" y="0"/>
            <a:chExt cx="2174508" cy="2174508"/>
          </a:xfrm>
        </p:grpSpPr>
        <p:grpSp>
          <p:nvGrpSpPr>
            <p:cNvPr id="30" name="Group 30"/>
            <p:cNvGrpSpPr>
              <a:grpSpLocks noChangeAspect="1"/>
            </p:cNvGrpSpPr>
            <p:nvPr/>
          </p:nvGrpSpPr>
          <p:grpSpPr>
            <a:xfrm>
              <a:off x="0" y="0"/>
              <a:ext cx="2174508" cy="2174508"/>
              <a:chOff x="0" y="0"/>
              <a:chExt cx="2540000" cy="2540000"/>
            </a:xfrm>
          </p:grpSpPr>
          <p:sp>
            <p:nvSpPr>
              <p:cNvPr id="31" name="Freeform 31"/>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32" name="Freeform 32"/>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717EEE"/>
              </a:solidFill>
            </p:spPr>
          </p:sp>
        </p:grpSp>
      </p:grpSp>
      <p:grpSp>
        <p:nvGrpSpPr>
          <p:cNvPr id="33" name="Group 33"/>
          <p:cNvGrpSpPr/>
          <p:nvPr/>
        </p:nvGrpSpPr>
        <p:grpSpPr>
          <a:xfrm>
            <a:off x="6593842" y="4599874"/>
            <a:ext cx="1087254" cy="1087254"/>
            <a:chOff x="0" y="0"/>
            <a:chExt cx="2174508" cy="2174508"/>
          </a:xfrm>
        </p:grpSpPr>
        <p:grpSp>
          <p:nvGrpSpPr>
            <p:cNvPr id="34" name="Group 34"/>
            <p:cNvGrpSpPr>
              <a:grpSpLocks noChangeAspect="1"/>
            </p:cNvGrpSpPr>
            <p:nvPr/>
          </p:nvGrpSpPr>
          <p:grpSpPr>
            <a:xfrm>
              <a:off x="0" y="0"/>
              <a:ext cx="2174508" cy="2174508"/>
              <a:chOff x="0" y="0"/>
              <a:chExt cx="2540000" cy="2540000"/>
            </a:xfrm>
          </p:grpSpPr>
          <p:sp>
            <p:nvSpPr>
              <p:cNvPr id="35" name="Freeform 3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36" name="Freeform 36"/>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FFBB54"/>
              </a:solidFill>
            </p:spPr>
          </p:sp>
        </p:grpSp>
      </p:grpSp>
      <p:sp>
        <p:nvSpPr>
          <p:cNvPr id="37" name="TextBox 37"/>
          <p:cNvSpPr txBox="1"/>
          <p:nvPr/>
        </p:nvSpPr>
        <p:spPr>
          <a:xfrm>
            <a:off x="7929376" y="2362108"/>
            <a:ext cx="1806005"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Professional Subscription</a:t>
            </a:r>
          </a:p>
        </p:txBody>
      </p:sp>
      <p:grpSp>
        <p:nvGrpSpPr>
          <p:cNvPr id="38" name="Group 38"/>
          <p:cNvGrpSpPr/>
          <p:nvPr/>
        </p:nvGrpSpPr>
        <p:grpSpPr>
          <a:xfrm>
            <a:off x="3420600" y="2370046"/>
            <a:ext cx="2181263" cy="788954"/>
            <a:chOff x="0" y="-47625"/>
            <a:chExt cx="4362525" cy="1577908"/>
          </a:xfrm>
        </p:grpSpPr>
        <p:sp>
          <p:nvSpPr>
            <p:cNvPr id="39" name="TextBox 39"/>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Free Subscription</a:t>
              </a:r>
            </a:p>
          </p:txBody>
        </p:sp>
        <p:sp>
          <p:nvSpPr>
            <p:cNvPr id="40" name="TextBox 40"/>
            <p:cNvSpPr txBox="1"/>
            <p:nvPr/>
          </p:nvSpPr>
          <p:spPr>
            <a:xfrm>
              <a:off x="0" y="700183"/>
              <a:ext cx="4362525"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grpSp>
        <p:nvGrpSpPr>
          <p:cNvPr id="41" name="Group 41"/>
          <p:cNvGrpSpPr/>
          <p:nvPr/>
        </p:nvGrpSpPr>
        <p:grpSpPr>
          <a:xfrm>
            <a:off x="3420600" y="4683654"/>
            <a:ext cx="2181263" cy="1023903"/>
            <a:chOff x="0" y="-47625"/>
            <a:chExt cx="4362525" cy="2047804"/>
          </a:xfrm>
        </p:grpSpPr>
        <p:sp>
          <p:nvSpPr>
            <p:cNvPr id="42" name="TextBox 42"/>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Platinum Subscription</a:t>
              </a:r>
            </a:p>
          </p:txBody>
        </p:sp>
        <p:sp>
          <p:nvSpPr>
            <p:cNvPr id="43" name="TextBox 43"/>
            <p:cNvSpPr txBox="1"/>
            <p:nvPr/>
          </p:nvSpPr>
          <p:spPr>
            <a:xfrm>
              <a:off x="0" y="1170080"/>
              <a:ext cx="4362525" cy="830099"/>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sp>
        <p:nvSpPr>
          <p:cNvPr id="44" name="TextBox 44"/>
          <p:cNvSpPr txBox="1"/>
          <p:nvPr/>
        </p:nvSpPr>
        <p:spPr>
          <a:xfrm>
            <a:off x="7929376" y="2975724"/>
            <a:ext cx="218126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nvGrpSpPr>
          <p:cNvPr id="45" name="Group 45"/>
          <p:cNvGrpSpPr/>
          <p:nvPr/>
        </p:nvGrpSpPr>
        <p:grpSpPr>
          <a:xfrm>
            <a:off x="7929376" y="4683654"/>
            <a:ext cx="2181263" cy="788954"/>
            <a:chOff x="0" y="-47625"/>
            <a:chExt cx="4362525" cy="1577908"/>
          </a:xfrm>
        </p:grpSpPr>
        <p:sp>
          <p:nvSpPr>
            <p:cNvPr id="46" name="TextBox 46"/>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FFFFFF"/>
                  </a:solidFill>
                  <a:latin typeface="Canva Sans 1 Bold"/>
                </a:rPr>
                <a:t>Business Corporate</a:t>
              </a:r>
            </a:p>
          </p:txBody>
        </p:sp>
        <p:sp>
          <p:nvSpPr>
            <p:cNvPr id="47" name="TextBox 47"/>
            <p:cNvSpPr txBox="1"/>
            <p:nvPr/>
          </p:nvSpPr>
          <p:spPr>
            <a:xfrm>
              <a:off x="0" y="700183"/>
              <a:ext cx="4362525" cy="830100"/>
            </a:xfrm>
            <a:prstGeom prst="rect">
              <a:avLst/>
            </a:prstGeom>
          </p:spPr>
          <p:txBody>
            <a:bodyPr lIns="0" tIns="0" rIns="0" bIns="0" rtlCol="0" anchor="t">
              <a:spAutoFit/>
            </a:bodyPr>
            <a:lstStyle/>
            <a:p>
              <a:pPr>
                <a:lnSpc>
                  <a:spcPts val="1119"/>
                </a:lnSpc>
              </a:pPr>
              <a:r>
                <a:rPr lang="en-US" sz="800">
                  <a:solidFill>
                    <a:srgbClr val="FFFFFF"/>
                  </a:solidFill>
                  <a:latin typeface="Canva Sans 1"/>
                </a:rPr>
                <a:t>Lorem ipsum dolor sit amet, consectetur adipiscing elit, sed do eiusmod tempor incididunt ut labore et dolore.</a:t>
              </a:r>
            </a:p>
          </p:txBody>
        </p:sp>
      </p:grpSp>
      <p:sp>
        <p:nvSpPr>
          <p:cNvPr id="48" name="TextBox 48"/>
          <p:cNvSpPr txBox="1"/>
          <p:nvPr/>
        </p:nvSpPr>
        <p:spPr>
          <a:xfrm>
            <a:off x="3679808" y="647700"/>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49" name="TextBox 49"/>
          <p:cNvSpPr txBox="1"/>
          <p:nvPr/>
        </p:nvSpPr>
        <p:spPr>
          <a:xfrm>
            <a:off x="3010189" y="1167931"/>
            <a:ext cx="6073319"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a:t>
            </a:r>
          </a:p>
        </p:txBody>
      </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1" name="Freeform 5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4503863" y="1992864"/>
            <a:ext cx="3184275" cy="3184275"/>
            <a:chOff x="0" y="0"/>
            <a:chExt cx="6368551" cy="6368551"/>
          </a:xfrm>
        </p:grpSpPr>
        <p:grpSp>
          <p:nvGrpSpPr>
            <p:cNvPr id="9" name="Group 9"/>
            <p:cNvGrpSpPr>
              <a:grpSpLocks noChangeAspect="1"/>
            </p:cNvGrpSpPr>
            <p:nvPr/>
          </p:nvGrpSpPr>
          <p:grpSpPr>
            <a:xfrm>
              <a:off x="0" y="0"/>
              <a:ext cx="6368551" cy="6368551"/>
              <a:chOff x="0" y="0"/>
              <a:chExt cx="2540000" cy="2540000"/>
            </a:xfrm>
          </p:grpSpPr>
          <p:sp>
            <p:nvSpPr>
              <p:cNvPr id="10" name="Freeform 10"/>
              <p:cNvSpPr/>
              <p:nvPr/>
            </p:nvSpPr>
            <p:spPr>
              <a:xfrm>
                <a:off x="1270000" y="0"/>
                <a:ext cx="1180157" cy="1270000"/>
              </a:xfrm>
              <a:custGeom>
                <a:avLst/>
                <a:gdLst/>
                <a:ahLst/>
                <a:cxnLst/>
                <a:rect l="l" t="t" r="r" b="b"/>
                <a:pathLst>
                  <a:path w="1180157" h="1270000">
                    <a:moveTo>
                      <a:pt x="0" y="0"/>
                    </a:moveTo>
                    <a:cubicBezTo>
                      <a:pt x="520285" y="0"/>
                      <a:pt x="987946" y="317341"/>
                      <a:pt x="1180157" y="800820"/>
                    </a:cubicBezTo>
                    <a:lnTo>
                      <a:pt x="0" y="1270000"/>
                    </a:lnTo>
                    <a:close/>
                  </a:path>
                </a:pathLst>
              </a:custGeom>
              <a:solidFill>
                <a:srgbClr val="F6F6F7"/>
              </a:solidFill>
            </p:spPr>
          </p:sp>
          <p:sp>
            <p:nvSpPr>
              <p:cNvPr id="11" name="Freeform 11"/>
              <p:cNvSpPr/>
              <p:nvPr/>
            </p:nvSpPr>
            <p:spPr>
              <a:xfrm>
                <a:off x="1270000" y="742423"/>
                <a:ext cx="1312867" cy="1762493"/>
              </a:xfrm>
              <a:custGeom>
                <a:avLst/>
                <a:gdLst/>
                <a:ahLst/>
                <a:cxnLst/>
                <a:rect l="l" t="t" r="r" b="b"/>
                <a:pathLst>
                  <a:path w="1312867" h="1762493">
                    <a:moveTo>
                      <a:pt x="1155233" y="0"/>
                    </a:moveTo>
                    <a:cubicBezTo>
                      <a:pt x="1312867" y="345170"/>
                      <a:pt x="1307897" y="742745"/>
                      <a:pt x="1141684" y="1083867"/>
                    </a:cubicBezTo>
                    <a:cubicBezTo>
                      <a:pt x="975470" y="1424989"/>
                      <a:pt x="665430" y="1673917"/>
                      <a:pt x="296451" y="1762493"/>
                    </a:cubicBezTo>
                    <a:lnTo>
                      <a:pt x="0" y="527577"/>
                    </a:lnTo>
                    <a:close/>
                  </a:path>
                </a:pathLst>
              </a:custGeom>
              <a:solidFill>
                <a:srgbClr val="CCCCCC"/>
              </a:solidFill>
            </p:spPr>
          </p:sp>
          <p:sp>
            <p:nvSpPr>
              <p:cNvPr id="12" name="Freeform 12"/>
              <p:cNvSpPr/>
              <p:nvPr/>
            </p:nvSpPr>
            <p:spPr>
              <a:xfrm>
                <a:off x="-91779" y="0"/>
                <a:ext cx="1719579" cy="2628631"/>
              </a:xfrm>
              <a:custGeom>
                <a:avLst/>
                <a:gdLst/>
                <a:ahLst/>
                <a:cxnLst/>
                <a:rect l="l" t="t" r="r" b="b"/>
                <a:pathLst>
                  <a:path w="1719579" h="2628631">
                    <a:moveTo>
                      <a:pt x="1719579" y="2488556"/>
                    </a:moveTo>
                    <a:cubicBezTo>
                      <a:pt x="1242527" y="2628631"/>
                      <a:pt x="727609" y="2477447"/>
                      <a:pt x="402005" y="2101705"/>
                    </a:cubicBezTo>
                    <a:cubicBezTo>
                      <a:pt x="76401" y="1725963"/>
                      <a:pt x="0" y="1194776"/>
                      <a:pt x="206511" y="742500"/>
                    </a:cubicBezTo>
                    <a:cubicBezTo>
                      <a:pt x="413022" y="290224"/>
                      <a:pt x="864460" y="50"/>
                      <a:pt x="1361652" y="0"/>
                    </a:cubicBezTo>
                    <a:lnTo>
                      <a:pt x="1361779" y="1270000"/>
                    </a:lnTo>
                    <a:close/>
                  </a:path>
                </a:pathLst>
              </a:custGeom>
              <a:solidFill>
                <a:srgbClr val="A4A3A3"/>
              </a:solidFill>
            </p:spPr>
          </p:sp>
          <p:sp>
            <p:nvSpPr>
              <p:cNvPr id="13" name="Freeform 13"/>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7D7C7C"/>
              </a:solidFill>
            </p:spPr>
          </p:sp>
        </p:grpSp>
      </p:grpSp>
      <p:grpSp>
        <p:nvGrpSpPr>
          <p:cNvPr id="14" name="Group 14"/>
          <p:cNvGrpSpPr/>
          <p:nvPr/>
        </p:nvGrpSpPr>
        <p:grpSpPr>
          <a:xfrm>
            <a:off x="685800" y="4226304"/>
            <a:ext cx="2057400" cy="445052"/>
            <a:chOff x="0" y="0"/>
            <a:chExt cx="812800" cy="175823"/>
          </a:xfrm>
        </p:grpSpPr>
        <p:sp>
          <p:nvSpPr>
            <p:cNvPr id="15" name="Freeform 15"/>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717EEE"/>
            </a:solidFill>
          </p:spPr>
        </p:sp>
        <p:sp>
          <p:nvSpPr>
            <p:cNvPr id="16" name="TextBox 16"/>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17" name="Group 17"/>
          <p:cNvGrpSpPr/>
          <p:nvPr/>
        </p:nvGrpSpPr>
        <p:grpSpPr>
          <a:xfrm>
            <a:off x="685800" y="4977295"/>
            <a:ext cx="2057400" cy="445052"/>
            <a:chOff x="0" y="0"/>
            <a:chExt cx="812800" cy="175823"/>
          </a:xfrm>
        </p:grpSpPr>
        <p:sp>
          <p:nvSpPr>
            <p:cNvPr id="18" name="Freeform 18"/>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FF7784"/>
            </a:solidFill>
          </p:spPr>
        </p:sp>
        <p:sp>
          <p:nvSpPr>
            <p:cNvPr id="19" name="TextBox 19"/>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20" name="Group 20"/>
          <p:cNvGrpSpPr/>
          <p:nvPr/>
        </p:nvGrpSpPr>
        <p:grpSpPr>
          <a:xfrm>
            <a:off x="685800" y="5727148"/>
            <a:ext cx="2057400" cy="445052"/>
            <a:chOff x="0" y="0"/>
            <a:chExt cx="812800" cy="175823"/>
          </a:xfrm>
        </p:grpSpPr>
        <p:sp>
          <p:nvSpPr>
            <p:cNvPr id="21" name="Freeform 21"/>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50D0BC"/>
            </a:solidFill>
          </p:spPr>
        </p:sp>
        <p:sp>
          <p:nvSpPr>
            <p:cNvPr id="22" name="TextBox 22"/>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23" name="Group 23"/>
          <p:cNvGrpSpPr/>
          <p:nvPr/>
        </p:nvGrpSpPr>
        <p:grpSpPr>
          <a:xfrm>
            <a:off x="685801" y="2013926"/>
            <a:ext cx="3426791" cy="1571075"/>
            <a:chOff x="0" y="0"/>
            <a:chExt cx="1353794" cy="620672"/>
          </a:xfrm>
        </p:grpSpPr>
        <p:sp>
          <p:nvSpPr>
            <p:cNvPr id="24" name="Freeform 24"/>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25" name="TextBox 25"/>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6" name="Group 26"/>
          <p:cNvGrpSpPr/>
          <p:nvPr/>
        </p:nvGrpSpPr>
        <p:grpSpPr>
          <a:xfrm>
            <a:off x="8072563" y="2013926"/>
            <a:ext cx="3426791" cy="1571075"/>
            <a:chOff x="0" y="0"/>
            <a:chExt cx="1353794" cy="620672"/>
          </a:xfrm>
        </p:grpSpPr>
        <p:sp>
          <p:nvSpPr>
            <p:cNvPr id="27" name="Freeform 27"/>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28" name="TextBox 28"/>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9" name="Group 29"/>
          <p:cNvGrpSpPr/>
          <p:nvPr/>
        </p:nvGrpSpPr>
        <p:grpSpPr>
          <a:xfrm>
            <a:off x="8072563" y="4156073"/>
            <a:ext cx="3426791" cy="1571075"/>
            <a:chOff x="0" y="0"/>
            <a:chExt cx="1353794" cy="620672"/>
          </a:xfrm>
        </p:grpSpPr>
        <p:sp>
          <p:nvSpPr>
            <p:cNvPr id="30" name="Freeform 30"/>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31" name="TextBox 31"/>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32" name="TextBox 32"/>
          <p:cNvSpPr txBox="1"/>
          <p:nvPr/>
        </p:nvSpPr>
        <p:spPr>
          <a:xfrm>
            <a:off x="3679808" y="647700"/>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33" name="TextBox 33"/>
          <p:cNvSpPr txBox="1"/>
          <p:nvPr/>
        </p:nvSpPr>
        <p:spPr>
          <a:xfrm>
            <a:off x="3010189" y="1167931"/>
            <a:ext cx="6073319"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a:t>
            </a:r>
          </a:p>
        </p:txBody>
      </p:sp>
      <p:grpSp>
        <p:nvGrpSpPr>
          <p:cNvPr id="34" name="Group 34"/>
          <p:cNvGrpSpPr/>
          <p:nvPr/>
        </p:nvGrpSpPr>
        <p:grpSpPr>
          <a:xfrm>
            <a:off x="876176" y="2320079"/>
            <a:ext cx="2757394" cy="772804"/>
            <a:chOff x="0" y="-38100"/>
            <a:chExt cx="5514788" cy="1545608"/>
          </a:xfrm>
        </p:grpSpPr>
        <p:grpSp>
          <p:nvGrpSpPr>
            <p:cNvPr id="35" name="Group 35"/>
            <p:cNvGrpSpPr/>
            <p:nvPr/>
          </p:nvGrpSpPr>
          <p:grpSpPr>
            <a:xfrm>
              <a:off x="0" y="10877"/>
              <a:ext cx="401430" cy="401430"/>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37" name="TextBox 3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38" name="TextBox 38"/>
            <p:cNvSpPr txBox="1"/>
            <p:nvPr/>
          </p:nvSpPr>
          <p:spPr>
            <a:xfrm>
              <a:off x="730248" y="-38100"/>
              <a:ext cx="4784540" cy="531428"/>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Free Subscription</a:t>
              </a:r>
            </a:p>
          </p:txBody>
        </p:sp>
        <p:sp>
          <p:nvSpPr>
            <p:cNvPr id="39" name="TextBox 39"/>
            <p:cNvSpPr txBox="1"/>
            <p:nvPr/>
          </p:nvSpPr>
          <p:spPr>
            <a:xfrm>
              <a:off x="730248" y="762046"/>
              <a:ext cx="4784540" cy="745462"/>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grpSp>
        <p:nvGrpSpPr>
          <p:cNvPr id="40" name="Group 40"/>
          <p:cNvGrpSpPr/>
          <p:nvPr/>
        </p:nvGrpSpPr>
        <p:grpSpPr>
          <a:xfrm>
            <a:off x="8264201" y="2344569"/>
            <a:ext cx="200715" cy="200715"/>
            <a:chOff x="0" y="0"/>
            <a:chExt cx="812800" cy="812800"/>
          </a:xfrm>
        </p:grpSpPr>
        <p:sp>
          <p:nvSpPr>
            <p:cNvPr id="41" name="Freeform 4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7784"/>
            </a:solidFill>
          </p:spPr>
        </p:sp>
        <p:sp>
          <p:nvSpPr>
            <p:cNvPr id="42" name="TextBox 42"/>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3" name="TextBox 43"/>
          <p:cNvSpPr txBox="1"/>
          <p:nvPr/>
        </p:nvSpPr>
        <p:spPr>
          <a:xfrm>
            <a:off x="8629324" y="2313729"/>
            <a:ext cx="2726969" cy="265714"/>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Professional Subscription</a:t>
            </a:r>
          </a:p>
        </p:txBody>
      </p:sp>
      <p:sp>
        <p:nvSpPr>
          <p:cNvPr id="44" name="TextBox 44"/>
          <p:cNvSpPr txBox="1"/>
          <p:nvPr/>
        </p:nvSpPr>
        <p:spPr>
          <a:xfrm>
            <a:off x="8629324" y="2720041"/>
            <a:ext cx="2392269" cy="372731"/>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nvGrpSpPr>
          <p:cNvPr id="45" name="Group 45"/>
          <p:cNvGrpSpPr/>
          <p:nvPr/>
        </p:nvGrpSpPr>
        <p:grpSpPr>
          <a:xfrm>
            <a:off x="8264201" y="4462227"/>
            <a:ext cx="2757394" cy="772804"/>
            <a:chOff x="0" y="-38100"/>
            <a:chExt cx="5514788" cy="1545608"/>
          </a:xfrm>
        </p:grpSpPr>
        <p:grpSp>
          <p:nvGrpSpPr>
            <p:cNvPr id="46" name="Group 46"/>
            <p:cNvGrpSpPr/>
            <p:nvPr/>
          </p:nvGrpSpPr>
          <p:grpSpPr>
            <a:xfrm>
              <a:off x="0" y="10877"/>
              <a:ext cx="401430" cy="401430"/>
              <a:chOff x="0" y="0"/>
              <a:chExt cx="812800" cy="812800"/>
            </a:xfrm>
          </p:grpSpPr>
          <p:sp>
            <p:nvSpPr>
              <p:cNvPr id="47" name="Freeform 4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0D0BC"/>
              </a:solidFill>
            </p:spPr>
          </p:sp>
          <p:sp>
            <p:nvSpPr>
              <p:cNvPr id="48" name="TextBox 4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9" name="TextBox 49"/>
            <p:cNvSpPr txBox="1"/>
            <p:nvPr/>
          </p:nvSpPr>
          <p:spPr>
            <a:xfrm>
              <a:off x="730248" y="-38100"/>
              <a:ext cx="4784540" cy="531428"/>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Platinum Subscription</a:t>
              </a:r>
            </a:p>
          </p:txBody>
        </p:sp>
        <p:sp>
          <p:nvSpPr>
            <p:cNvPr id="50" name="TextBox 50"/>
            <p:cNvSpPr txBox="1"/>
            <p:nvPr/>
          </p:nvSpPr>
          <p:spPr>
            <a:xfrm>
              <a:off x="730248" y="762046"/>
              <a:ext cx="4784540" cy="745462"/>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sp>
        <p:nvSpPr>
          <p:cNvPr id="51" name="AutoShape 51"/>
          <p:cNvSpPr/>
          <p:nvPr/>
        </p:nvSpPr>
        <p:spPr>
          <a:xfrm>
            <a:off x="4085688" y="2970752"/>
            <a:ext cx="1242122" cy="19050"/>
          </a:xfrm>
          <a:prstGeom prst="line">
            <a:avLst/>
          </a:prstGeom>
          <a:ln w="28575" cap="flat">
            <a:solidFill>
              <a:srgbClr val="121A5D"/>
            </a:solidFill>
            <a:prstDash val="sysDash"/>
            <a:headEnd type="none" w="sm" len="sm"/>
            <a:tailEnd type="none" w="sm" len="sm"/>
          </a:ln>
        </p:spPr>
      </p:sp>
      <p:sp>
        <p:nvSpPr>
          <p:cNvPr id="52" name="AutoShape 52"/>
          <p:cNvSpPr/>
          <p:nvPr/>
        </p:nvSpPr>
        <p:spPr>
          <a:xfrm>
            <a:off x="6707260" y="2721806"/>
            <a:ext cx="1368702" cy="19050"/>
          </a:xfrm>
          <a:prstGeom prst="line">
            <a:avLst/>
          </a:prstGeom>
          <a:ln w="28575" cap="flat">
            <a:solidFill>
              <a:srgbClr val="121A5D"/>
            </a:solidFill>
            <a:prstDash val="sysDash"/>
            <a:headEnd type="none" w="sm" len="sm"/>
            <a:tailEnd type="none" w="sm" len="sm"/>
          </a:ln>
        </p:spPr>
      </p:sp>
      <p:sp>
        <p:nvSpPr>
          <p:cNvPr id="53" name="AutoShape 53"/>
          <p:cNvSpPr/>
          <p:nvPr/>
        </p:nvSpPr>
        <p:spPr>
          <a:xfrm>
            <a:off x="6737783" y="4574432"/>
            <a:ext cx="1430613" cy="19050"/>
          </a:xfrm>
          <a:prstGeom prst="line">
            <a:avLst/>
          </a:prstGeom>
          <a:ln w="28575" cap="flat">
            <a:solidFill>
              <a:srgbClr val="121A5D"/>
            </a:solidFill>
            <a:prstDash val="sysDash"/>
            <a:headEnd type="none" w="sm" len="sm"/>
            <a:tailEnd type="none" w="sm" len="sm"/>
          </a:ln>
        </p:spPr>
      </p:sp>
      <p:sp>
        <p:nvSpPr>
          <p:cNvPr id="54" name="Freeform 54"/>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5" name="Freeform 55"/>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4143298" y="1615354"/>
            <a:ext cx="3909740" cy="3909740"/>
            <a:chOff x="0" y="0"/>
            <a:chExt cx="7819480" cy="7819480"/>
          </a:xfrm>
        </p:grpSpPr>
        <p:grpSp>
          <p:nvGrpSpPr>
            <p:cNvPr id="3" name="Group 3"/>
            <p:cNvGrpSpPr>
              <a:grpSpLocks noChangeAspect="1"/>
            </p:cNvGrpSpPr>
            <p:nvPr/>
          </p:nvGrpSpPr>
          <p:grpSpPr>
            <a:xfrm>
              <a:off x="0" y="0"/>
              <a:ext cx="7819480" cy="7819480"/>
              <a:chOff x="0" y="0"/>
              <a:chExt cx="2540000" cy="2540000"/>
            </a:xfrm>
          </p:grpSpPr>
          <p:sp>
            <p:nvSpPr>
              <p:cNvPr id="4" name="Freeform 4"/>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F6F6F7"/>
              </a:solidFill>
            </p:spPr>
          </p:sp>
          <p:sp>
            <p:nvSpPr>
              <p:cNvPr id="5" name="Freeform 5"/>
              <p:cNvSpPr/>
              <p:nvPr/>
            </p:nvSpPr>
            <p:spPr>
              <a:xfrm>
                <a:off x="1617102" y="877548"/>
                <a:ext cx="1038022" cy="1455928"/>
              </a:xfrm>
              <a:custGeom>
                <a:avLst/>
                <a:gdLst/>
                <a:ahLst/>
                <a:cxnLst/>
                <a:rect l="l" t="t" r="r" b="b"/>
                <a:pathLst>
                  <a:path w="1038022" h="1455928">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CCCCCC"/>
              </a:solidFill>
            </p:spPr>
          </p:sp>
          <p:sp>
            <p:nvSpPr>
              <p:cNvPr id="6" name="Freeform 6"/>
              <p:cNvSpPr/>
              <p:nvPr/>
            </p:nvSpPr>
            <p:spPr>
              <a:xfrm>
                <a:off x="473094" y="1764429"/>
                <a:ext cx="1543393" cy="870232"/>
              </a:xfrm>
              <a:custGeom>
                <a:avLst/>
                <a:gdLst/>
                <a:ahLst/>
                <a:cxnLst/>
                <a:rect l="l" t="t" r="r" b="b"/>
                <a:pathLst>
                  <a:path w="1543393" h="870232">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A4A3A3"/>
              </a:solidFill>
            </p:spPr>
          </p:sp>
          <p:sp>
            <p:nvSpPr>
              <p:cNvPr id="7" name="Freeform 7"/>
              <p:cNvSpPr/>
              <p:nvPr/>
            </p:nvSpPr>
            <p:spPr>
              <a:xfrm>
                <a:off x="-121047" y="817672"/>
                <a:ext cx="1017804" cy="1479780"/>
              </a:xfrm>
              <a:custGeom>
                <a:avLst/>
                <a:gdLst/>
                <a:ahLst/>
                <a:cxnLst/>
                <a:rect l="l" t="t" r="r" b="b"/>
                <a:pathLst>
                  <a:path w="1017804" h="1479780">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7D7C7C"/>
              </a:solidFill>
            </p:spPr>
          </p:sp>
          <p:sp>
            <p:nvSpPr>
              <p:cNvPr id="8" name="Freeform 8"/>
              <p:cNvSpPr/>
              <p:nvPr/>
            </p:nvSpPr>
            <p:spPr>
              <a:xfrm>
                <a:off x="62158" y="0"/>
                <a:ext cx="1207778" cy="1073774"/>
              </a:xfrm>
              <a:custGeom>
                <a:avLst/>
                <a:gdLst/>
                <a:ahLst/>
                <a:cxnLst/>
                <a:rect l="l" t="t" r="r" b="b"/>
                <a:pathLst>
                  <a:path w="1207778" h="1073774">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585757"/>
              </a:solidFill>
            </p:spPr>
          </p:sp>
        </p:grpSp>
      </p:grpSp>
      <p:sp>
        <p:nvSpPr>
          <p:cNvPr id="9" name="AutoShape 9"/>
          <p:cNvSpPr/>
          <p:nvPr/>
        </p:nvSpPr>
        <p:spPr>
          <a:xfrm>
            <a:off x="3291398" y="1645644"/>
            <a:ext cx="1280160" cy="0"/>
          </a:xfrm>
          <a:prstGeom prst="line">
            <a:avLst/>
          </a:prstGeom>
          <a:ln w="28575" cap="flat">
            <a:solidFill>
              <a:srgbClr val="121342"/>
            </a:solidFill>
            <a:prstDash val="sysDot"/>
            <a:headEnd type="none" w="sm" len="sm"/>
            <a:tailEnd type="none" w="sm" len="sm"/>
          </a:ln>
        </p:spPr>
      </p:sp>
      <p:sp>
        <p:nvSpPr>
          <p:cNvPr id="10" name="AutoShape 10"/>
          <p:cNvSpPr/>
          <p:nvPr/>
        </p:nvSpPr>
        <p:spPr>
          <a:xfrm rot="-3014849">
            <a:off x="6424761" y="1962869"/>
            <a:ext cx="825233" cy="0"/>
          </a:xfrm>
          <a:prstGeom prst="line">
            <a:avLst/>
          </a:prstGeom>
          <a:ln w="28575" cap="flat">
            <a:solidFill>
              <a:srgbClr val="121342"/>
            </a:solidFill>
            <a:prstDash val="sysDot"/>
            <a:headEnd type="none" w="sm" len="sm"/>
            <a:tailEnd type="none" w="sm" len="sm"/>
          </a:ln>
        </p:spPr>
      </p:sp>
      <p:sp>
        <p:nvSpPr>
          <p:cNvPr id="11" name="AutoShape 11"/>
          <p:cNvSpPr/>
          <p:nvPr/>
        </p:nvSpPr>
        <p:spPr>
          <a:xfrm>
            <a:off x="7093263" y="1645644"/>
            <a:ext cx="1280160" cy="0"/>
          </a:xfrm>
          <a:prstGeom prst="line">
            <a:avLst/>
          </a:prstGeom>
          <a:ln w="28575" cap="flat">
            <a:solidFill>
              <a:srgbClr val="121342"/>
            </a:solidFill>
            <a:prstDash val="sysDot"/>
            <a:headEnd type="none" w="sm" len="sm"/>
            <a:tailEnd type="none" w="sm" len="sm"/>
          </a:ln>
        </p:spPr>
      </p:sp>
      <p:sp>
        <p:nvSpPr>
          <p:cNvPr id="12" name="AutoShape 12"/>
          <p:cNvSpPr/>
          <p:nvPr/>
        </p:nvSpPr>
        <p:spPr>
          <a:xfrm rot="-1384466">
            <a:off x="7209062" y="3745266"/>
            <a:ext cx="1231353" cy="0"/>
          </a:xfrm>
          <a:prstGeom prst="line">
            <a:avLst/>
          </a:prstGeom>
          <a:ln w="28575" cap="flat">
            <a:solidFill>
              <a:srgbClr val="121342"/>
            </a:solidFill>
            <a:prstDash val="sysDot"/>
            <a:headEnd type="none" w="sm" len="sm"/>
            <a:tailEnd type="none" w="sm" len="sm"/>
          </a:ln>
        </p:spPr>
      </p:sp>
      <p:sp>
        <p:nvSpPr>
          <p:cNvPr id="13" name="AutoShape 13"/>
          <p:cNvSpPr/>
          <p:nvPr/>
        </p:nvSpPr>
        <p:spPr>
          <a:xfrm>
            <a:off x="3716181" y="3500948"/>
            <a:ext cx="544562" cy="0"/>
          </a:xfrm>
          <a:prstGeom prst="line">
            <a:avLst/>
          </a:prstGeom>
          <a:ln w="28575" cap="flat">
            <a:solidFill>
              <a:srgbClr val="121342"/>
            </a:solidFill>
            <a:prstDash val="sysDot"/>
            <a:headEnd type="none" w="sm" len="sm"/>
            <a:tailEnd type="none" w="sm" len="sm"/>
          </a:ln>
        </p:spPr>
      </p:sp>
      <p:sp>
        <p:nvSpPr>
          <p:cNvPr id="14" name="AutoShape 14"/>
          <p:cNvSpPr/>
          <p:nvPr/>
        </p:nvSpPr>
        <p:spPr>
          <a:xfrm>
            <a:off x="3716181" y="5867677"/>
            <a:ext cx="1280160" cy="0"/>
          </a:xfrm>
          <a:prstGeom prst="line">
            <a:avLst/>
          </a:prstGeom>
          <a:ln w="28575" cap="flat">
            <a:solidFill>
              <a:srgbClr val="121342"/>
            </a:solidFill>
            <a:prstDash val="sysDot"/>
            <a:headEnd type="none" w="sm" len="sm"/>
            <a:tailEnd type="none" w="sm" len="sm"/>
          </a:ln>
        </p:spPr>
      </p:sp>
      <p:sp>
        <p:nvSpPr>
          <p:cNvPr id="15" name="AutoShape 15"/>
          <p:cNvSpPr/>
          <p:nvPr/>
        </p:nvSpPr>
        <p:spPr>
          <a:xfrm rot="-3095628">
            <a:off x="4836005" y="5554842"/>
            <a:ext cx="798427" cy="0"/>
          </a:xfrm>
          <a:prstGeom prst="line">
            <a:avLst/>
          </a:prstGeom>
          <a:ln w="28575" cap="flat">
            <a:solidFill>
              <a:srgbClr val="121342"/>
            </a:solidFill>
            <a:prstDash val="sysDot"/>
            <a:headEnd type="none" w="sm" len="sm"/>
            <a:tailEnd type="none" w="sm" len="sm"/>
          </a:ln>
        </p:spPr>
      </p:sp>
      <p:sp>
        <p:nvSpPr>
          <p:cNvPr id="16" name="AutoShape 16"/>
          <p:cNvSpPr/>
          <p:nvPr/>
        </p:nvSpPr>
        <p:spPr>
          <a:xfrm rot="3139049">
            <a:off x="4296562" y="2192952"/>
            <a:ext cx="1383121" cy="0"/>
          </a:xfrm>
          <a:prstGeom prst="line">
            <a:avLst/>
          </a:prstGeom>
          <a:ln w="28575" cap="flat">
            <a:solidFill>
              <a:srgbClr val="121342"/>
            </a:solidFill>
            <a:prstDash val="sysDot"/>
            <a:headEnd type="none" w="sm" len="sm"/>
            <a:tailEnd type="none" w="sm" len="sm"/>
          </a:ln>
        </p:spPr>
      </p:sp>
      <p:sp>
        <p:nvSpPr>
          <p:cNvPr id="17" name="AutoShape 17"/>
          <p:cNvSpPr/>
          <p:nvPr/>
        </p:nvSpPr>
        <p:spPr>
          <a:xfrm rot="2419542">
            <a:off x="4138005" y="3813105"/>
            <a:ext cx="964739" cy="0"/>
          </a:xfrm>
          <a:prstGeom prst="line">
            <a:avLst/>
          </a:prstGeom>
          <a:ln w="28575" cap="flat">
            <a:solidFill>
              <a:srgbClr val="121342"/>
            </a:solidFill>
            <a:prstDash val="sysDot"/>
            <a:headEnd type="none" w="sm" len="sm"/>
            <a:tailEnd type="none" w="sm" len="sm"/>
          </a:ln>
        </p:spPr>
      </p:sp>
      <p:sp>
        <p:nvSpPr>
          <p:cNvPr id="18" name="TextBox 18"/>
          <p:cNvSpPr txBox="1"/>
          <p:nvPr/>
        </p:nvSpPr>
        <p:spPr>
          <a:xfrm>
            <a:off x="3927674" y="487469"/>
            <a:ext cx="4336653" cy="360740"/>
          </a:xfrm>
          <a:prstGeom prst="rect">
            <a:avLst/>
          </a:prstGeom>
        </p:spPr>
        <p:txBody>
          <a:bodyPr lIns="0" tIns="0" rIns="0" bIns="0" rtlCol="0" anchor="t">
            <a:spAutoFit/>
          </a:bodyPr>
          <a:lstStyle/>
          <a:p>
            <a:pPr algn="ctr">
              <a:lnSpc>
                <a:spcPts val="2987"/>
              </a:lnSpc>
            </a:pPr>
            <a:r>
              <a:rPr lang="en-US" sz="2133">
                <a:solidFill>
                  <a:srgbClr val="000000"/>
                </a:solidFill>
                <a:latin typeface="Canva Sans 1 Bold"/>
              </a:rPr>
              <a:t>Business Annual Report Concept</a:t>
            </a:r>
          </a:p>
        </p:txBody>
      </p:sp>
      <p:grpSp>
        <p:nvGrpSpPr>
          <p:cNvPr id="19" name="Group 19"/>
          <p:cNvGrpSpPr/>
          <p:nvPr/>
        </p:nvGrpSpPr>
        <p:grpSpPr>
          <a:xfrm>
            <a:off x="685801" y="1548721"/>
            <a:ext cx="200715" cy="200715"/>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7260"/>
            </a:solidFill>
          </p:spPr>
        </p:sp>
        <p:sp>
          <p:nvSpPr>
            <p:cNvPr id="21" name="TextBox 21"/>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2" name="Group 22"/>
          <p:cNvGrpSpPr/>
          <p:nvPr/>
        </p:nvGrpSpPr>
        <p:grpSpPr>
          <a:xfrm>
            <a:off x="8571338" y="1542112"/>
            <a:ext cx="200715" cy="200715"/>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77DD1"/>
            </a:solidFill>
          </p:spPr>
        </p:sp>
        <p:sp>
          <p:nvSpPr>
            <p:cNvPr id="24" name="TextBox 2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5" name="Group 25"/>
          <p:cNvGrpSpPr/>
          <p:nvPr/>
        </p:nvGrpSpPr>
        <p:grpSpPr>
          <a:xfrm>
            <a:off x="685801" y="3402855"/>
            <a:ext cx="200715" cy="200715"/>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EC401"/>
            </a:solidFill>
          </p:spPr>
        </p:sp>
        <p:sp>
          <p:nvSpPr>
            <p:cNvPr id="27" name="TextBox 2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8" name="Group 28"/>
          <p:cNvGrpSpPr/>
          <p:nvPr/>
        </p:nvGrpSpPr>
        <p:grpSpPr>
          <a:xfrm>
            <a:off x="8571338" y="3397416"/>
            <a:ext cx="200715" cy="200715"/>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id="30" name="TextBox 30"/>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31" name="Group 31"/>
          <p:cNvGrpSpPr/>
          <p:nvPr/>
        </p:nvGrpSpPr>
        <p:grpSpPr>
          <a:xfrm>
            <a:off x="685801" y="5254570"/>
            <a:ext cx="200715" cy="200715"/>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AC788"/>
            </a:solidFill>
          </p:spPr>
        </p:sp>
        <p:sp>
          <p:nvSpPr>
            <p:cNvPr id="33" name="TextBox 33"/>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34" name="TextBox 34"/>
          <p:cNvSpPr txBox="1"/>
          <p:nvPr/>
        </p:nvSpPr>
        <p:spPr>
          <a:xfrm>
            <a:off x="1050923" y="1516711"/>
            <a:ext cx="2046910"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Letter from the CEO</a:t>
            </a:r>
          </a:p>
        </p:txBody>
      </p:sp>
      <p:sp>
        <p:nvSpPr>
          <p:cNvPr id="35" name="TextBox 35"/>
          <p:cNvSpPr txBox="1"/>
          <p:nvPr/>
        </p:nvSpPr>
        <p:spPr>
          <a:xfrm>
            <a:off x="1050923" y="1918373"/>
            <a:ext cx="2046910" cy="56509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36" name="TextBox 36"/>
          <p:cNvSpPr txBox="1"/>
          <p:nvPr/>
        </p:nvSpPr>
        <p:spPr>
          <a:xfrm>
            <a:off x="8936461" y="1516711"/>
            <a:ext cx="191521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Employees</a:t>
            </a:r>
          </a:p>
        </p:txBody>
      </p:sp>
      <p:sp>
        <p:nvSpPr>
          <p:cNvPr id="37" name="TextBox 37"/>
          <p:cNvSpPr txBox="1"/>
          <p:nvPr/>
        </p:nvSpPr>
        <p:spPr>
          <a:xfrm>
            <a:off x="8936460" y="1918373"/>
            <a:ext cx="2569740"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38" name="TextBox 38"/>
          <p:cNvSpPr txBox="1"/>
          <p:nvPr/>
        </p:nvSpPr>
        <p:spPr>
          <a:xfrm>
            <a:off x="1050923" y="3372015"/>
            <a:ext cx="239226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Performance Highlights</a:t>
            </a:r>
          </a:p>
        </p:txBody>
      </p:sp>
      <p:sp>
        <p:nvSpPr>
          <p:cNvPr id="39" name="TextBox 39"/>
          <p:cNvSpPr txBox="1"/>
          <p:nvPr/>
        </p:nvSpPr>
        <p:spPr>
          <a:xfrm>
            <a:off x="1050923" y="3773677"/>
            <a:ext cx="2392269"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0" name="TextBox 40"/>
          <p:cNvSpPr txBox="1"/>
          <p:nvPr/>
        </p:nvSpPr>
        <p:spPr>
          <a:xfrm>
            <a:off x="8936461" y="3372015"/>
            <a:ext cx="191521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Customers</a:t>
            </a:r>
          </a:p>
        </p:txBody>
      </p:sp>
      <p:sp>
        <p:nvSpPr>
          <p:cNvPr id="41" name="TextBox 41"/>
          <p:cNvSpPr txBox="1"/>
          <p:nvPr/>
        </p:nvSpPr>
        <p:spPr>
          <a:xfrm>
            <a:off x="8936460" y="3773677"/>
            <a:ext cx="2569740"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2" name="TextBox 42"/>
          <p:cNvSpPr txBox="1"/>
          <p:nvPr/>
        </p:nvSpPr>
        <p:spPr>
          <a:xfrm>
            <a:off x="1050923" y="5226133"/>
            <a:ext cx="2153745"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Financial Statements</a:t>
            </a:r>
          </a:p>
        </p:txBody>
      </p:sp>
      <p:sp>
        <p:nvSpPr>
          <p:cNvPr id="43" name="TextBox 43"/>
          <p:cNvSpPr txBox="1"/>
          <p:nvPr/>
        </p:nvSpPr>
        <p:spPr>
          <a:xfrm>
            <a:off x="1050923" y="5627794"/>
            <a:ext cx="2240475"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4" name="Freeform 44"/>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5" name="Freeform 45"/>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6" name="Group 46"/>
          <p:cNvGrpSpPr/>
          <p:nvPr/>
        </p:nvGrpSpPr>
        <p:grpSpPr>
          <a:xfrm rot="4229437">
            <a:off x="7416317" y="-3081638"/>
            <a:ext cx="6862849" cy="6973506"/>
            <a:chOff x="0" y="0"/>
            <a:chExt cx="13725699" cy="13947012"/>
          </a:xfrm>
        </p:grpSpPr>
        <p:sp>
          <p:nvSpPr>
            <p:cNvPr id="47" name="Freeform 47"/>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48" name="Freeform 48"/>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9" name="Freeform 49"/>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1" name="Freeform 5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601204" y="531313"/>
            <a:ext cx="8462987" cy="3448829"/>
          </a:xfrm>
          <a:prstGeom prst="rect">
            <a:avLst/>
          </a:prstGeom>
        </p:spPr>
        <p:txBody>
          <a:bodyPr lIns="0" tIns="0" rIns="0" bIns="0" rtlCol="0" anchor="t">
            <a:spAutoFit/>
          </a:bodyPr>
          <a:lstStyle/>
          <a:p>
            <a:pPr algn="ctr">
              <a:lnSpc>
                <a:spcPts val="13079"/>
              </a:lnSpc>
            </a:pPr>
            <a:r>
              <a:rPr lang="en-US" sz="15033">
                <a:solidFill>
                  <a:srgbClr val="F6F6F7"/>
                </a:solidFill>
                <a:latin typeface="Horizon Bold"/>
              </a:rPr>
              <a:t>TEAM CREATIVE</a:t>
            </a:r>
          </a:p>
        </p:txBody>
      </p:sp>
      <p:sp>
        <p:nvSpPr>
          <p:cNvPr id="3" name="TextBox 3"/>
          <p:cNvSpPr txBox="1"/>
          <p:nvPr/>
        </p:nvSpPr>
        <p:spPr>
          <a:xfrm>
            <a:off x="5415104" y="-179196"/>
            <a:ext cx="8462987" cy="3448829"/>
          </a:xfrm>
          <a:prstGeom prst="rect">
            <a:avLst/>
          </a:prstGeom>
        </p:spPr>
        <p:txBody>
          <a:bodyPr lIns="0" tIns="0" rIns="0" bIns="0" rtlCol="0" anchor="t">
            <a:spAutoFit/>
          </a:bodyPr>
          <a:lstStyle/>
          <a:p>
            <a:pPr algn="ctr">
              <a:lnSpc>
                <a:spcPts val="13079"/>
              </a:lnSpc>
            </a:pPr>
            <a:r>
              <a:rPr lang="en-US" sz="15033">
                <a:solidFill>
                  <a:srgbClr val="F6F6F7"/>
                </a:solidFill>
                <a:latin typeface="Horizon Bold"/>
              </a:rPr>
              <a:t>TEAM CREATIVE</a:t>
            </a:r>
          </a:p>
        </p:txBody>
      </p:sp>
      <p:sp>
        <p:nvSpPr>
          <p:cNvPr id="4" name="TextBox 4"/>
          <p:cNvSpPr txBox="1"/>
          <p:nvPr/>
        </p:nvSpPr>
        <p:spPr>
          <a:xfrm>
            <a:off x="505326" y="373576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5" name="TextBox 5"/>
          <p:cNvSpPr txBox="1"/>
          <p:nvPr/>
        </p:nvSpPr>
        <p:spPr>
          <a:xfrm>
            <a:off x="5127018" y="3068692"/>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6" name="TextBox 6"/>
          <p:cNvSpPr txBox="1"/>
          <p:nvPr/>
        </p:nvSpPr>
        <p:spPr>
          <a:xfrm>
            <a:off x="9785154" y="3735586"/>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7" name="TextBox 7"/>
          <p:cNvSpPr txBox="1"/>
          <p:nvPr/>
        </p:nvSpPr>
        <p:spPr>
          <a:xfrm>
            <a:off x="2814404" y="533908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8" name="TextBox 8"/>
          <p:cNvSpPr txBox="1"/>
          <p:nvPr/>
        </p:nvSpPr>
        <p:spPr>
          <a:xfrm>
            <a:off x="7442446" y="5333999"/>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9" name="TextBox 9"/>
          <p:cNvSpPr txBox="1"/>
          <p:nvPr/>
        </p:nvSpPr>
        <p:spPr>
          <a:xfrm>
            <a:off x="395068" y="3348503"/>
            <a:ext cx="2158481"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0" name="TextBox 10"/>
          <p:cNvSpPr txBox="1"/>
          <p:nvPr/>
        </p:nvSpPr>
        <p:spPr>
          <a:xfrm>
            <a:off x="5127018" y="2681434"/>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1" name="TextBox 11"/>
          <p:cNvSpPr txBox="1"/>
          <p:nvPr/>
        </p:nvSpPr>
        <p:spPr>
          <a:xfrm>
            <a:off x="9785154" y="3348503"/>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2" name="TextBox 12"/>
          <p:cNvSpPr txBox="1"/>
          <p:nvPr/>
        </p:nvSpPr>
        <p:spPr>
          <a:xfrm>
            <a:off x="2814404" y="4951822"/>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3" name="TextBox 13"/>
          <p:cNvSpPr txBox="1"/>
          <p:nvPr/>
        </p:nvSpPr>
        <p:spPr>
          <a:xfrm>
            <a:off x="7442446" y="4951822"/>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grpSp>
        <p:nvGrpSpPr>
          <p:cNvPr id="14" name="Group 14"/>
          <p:cNvGrpSpPr>
            <a:grpSpLocks noChangeAspect="1"/>
          </p:cNvGrpSpPr>
          <p:nvPr/>
        </p:nvGrpSpPr>
        <p:grpSpPr>
          <a:xfrm>
            <a:off x="975560" y="1352869"/>
            <a:ext cx="893253" cy="1786507"/>
            <a:chOff x="0" y="0"/>
            <a:chExt cx="3175000" cy="6350000"/>
          </a:xfrm>
        </p:grpSpPr>
        <p:sp>
          <p:nvSpPr>
            <p:cNvPr id="15" name="Freeform 15"/>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136850" r="-63337"/>
              </a:stretch>
            </a:blipFill>
          </p:spPr>
        </p:sp>
      </p:grpSp>
      <p:grpSp>
        <p:nvGrpSpPr>
          <p:cNvPr id="16" name="Group 16"/>
          <p:cNvGrpSpPr>
            <a:grpSpLocks noChangeAspect="1"/>
          </p:cNvGrpSpPr>
          <p:nvPr/>
        </p:nvGrpSpPr>
        <p:grpSpPr>
          <a:xfrm>
            <a:off x="5649374" y="685800"/>
            <a:ext cx="893253" cy="1786507"/>
            <a:chOff x="0" y="0"/>
            <a:chExt cx="3175000" cy="6350000"/>
          </a:xfrm>
        </p:grpSpPr>
        <p:sp>
          <p:nvSpPr>
            <p:cNvPr id="17" name="Freeform 17"/>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3"/>
              <a:stretch>
                <a:fillRect l="-16625" r="-16625"/>
              </a:stretch>
            </a:blipFill>
          </p:spPr>
        </p:sp>
      </p:grpSp>
      <p:grpSp>
        <p:nvGrpSpPr>
          <p:cNvPr id="18" name="Group 18"/>
          <p:cNvGrpSpPr>
            <a:grpSpLocks noChangeAspect="1"/>
          </p:cNvGrpSpPr>
          <p:nvPr/>
        </p:nvGrpSpPr>
        <p:grpSpPr>
          <a:xfrm>
            <a:off x="10307510" y="1352869"/>
            <a:ext cx="893253" cy="1786507"/>
            <a:chOff x="0" y="0"/>
            <a:chExt cx="3175000" cy="6350000"/>
          </a:xfrm>
        </p:grpSpPr>
        <p:sp>
          <p:nvSpPr>
            <p:cNvPr id="19" name="Freeform 19"/>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4"/>
              <a:stretch>
                <a:fillRect l="-16666" r="-16666"/>
              </a:stretch>
            </a:blipFill>
          </p:spPr>
        </p:sp>
      </p:grpSp>
      <p:grpSp>
        <p:nvGrpSpPr>
          <p:cNvPr id="20" name="Group 20"/>
          <p:cNvGrpSpPr>
            <a:grpSpLocks noChangeAspect="1"/>
          </p:cNvGrpSpPr>
          <p:nvPr/>
        </p:nvGrpSpPr>
        <p:grpSpPr>
          <a:xfrm>
            <a:off x="7964801" y="2956632"/>
            <a:ext cx="893253" cy="1786507"/>
            <a:chOff x="0" y="0"/>
            <a:chExt cx="3175000" cy="6350000"/>
          </a:xfrm>
        </p:grpSpPr>
        <p:sp>
          <p:nvSpPr>
            <p:cNvPr id="21" name="Freeform 21"/>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5"/>
              <a:stretch>
                <a:fillRect l="-16625" r="-16625"/>
              </a:stretch>
            </a:blipFill>
          </p:spPr>
        </p:sp>
      </p:grpSp>
      <p:grpSp>
        <p:nvGrpSpPr>
          <p:cNvPr id="22" name="Group 22"/>
          <p:cNvGrpSpPr>
            <a:grpSpLocks noChangeAspect="1"/>
          </p:cNvGrpSpPr>
          <p:nvPr/>
        </p:nvGrpSpPr>
        <p:grpSpPr>
          <a:xfrm>
            <a:off x="3336759" y="2956632"/>
            <a:ext cx="893253" cy="1786507"/>
            <a:chOff x="0" y="0"/>
            <a:chExt cx="3175000" cy="6350000"/>
          </a:xfrm>
        </p:grpSpPr>
        <p:sp>
          <p:nvSpPr>
            <p:cNvPr id="23" name="Freeform 23"/>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6"/>
              <a:stretch>
                <a:fillRect l="-50000" r="-50000"/>
              </a:stretch>
            </a:blipFill>
          </p:spPr>
        </p:sp>
      </p:grpSp>
      <p:sp>
        <p:nvSpPr>
          <p:cNvPr id="24" name="AutoShape 24"/>
          <p:cNvSpPr/>
          <p:nvPr/>
        </p:nvSpPr>
        <p:spPr>
          <a:xfrm>
            <a:off x="2186106" y="1579053"/>
            <a:ext cx="3130494" cy="0"/>
          </a:xfrm>
          <a:prstGeom prst="line">
            <a:avLst/>
          </a:prstGeom>
          <a:ln w="38100" cap="flat">
            <a:solidFill>
              <a:srgbClr val="121A5D"/>
            </a:solidFill>
            <a:prstDash val="solid"/>
            <a:headEnd type="none" w="sm" len="sm"/>
            <a:tailEnd type="none" w="sm" len="sm"/>
          </a:ln>
        </p:spPr>
      </p:sp>
      <p:sp>
        <p:nvSpPr>
          <p:cNvPr id="25" name="AutoShape 25"/>
          <p:cNvSpPr/>
          <p:nvPr/>
        </p:nvSpPr>
        <p:spPr>
          <a:xfrm>
            <a:off x="6861782" y="1579053"/>
            <a:ext cx="3130494" cy="0"/>
          </a:xfrm>
          <a:prstGeom prst="line">
            <a:avLst/>
          </a:prstGeom>
          <a:ln w="38100" cap="flat">
            <a:solidFill>
              <a:srgbClr val="121A5D"/>
            </a:solidFill>
            <a:prstDash val="solid"/>
            <a:headEnd type="none" w="sm" len="sm"/>
            <a:tailEnd type="none" w="sm" len="sm"/>
          </a:ln>
        </p:spPr>
      </p:sp>
      <p:sp>
        <p:nvSpPr>
          <p:cNvPr id="26" name="AutoShape 26"/>
          <p:cNvSpPr/>
          <p:nvPr/>
        </p:nvSpPr>
        <p:spPr>
          <a:xfrm rot="5400000">
            <a:off x="3241721" y="2146118"/>
            <a:ext cx="1108730" cy="0"/>
          </a:xfrm>
          <a:prstGeom prst="line">
            <a:avLst/>
          </a:prstGeom>
          <a:ln w="38100" cap="flat">
            <a:solidFill>
              <a:srgbClr val="121A5D"/>
            </a:solidFill>
            <a:prstDash val="solid"/>
            <a:headEnd type="none" w="sm" len="sm"/>
            <a:tailEnd type="none" w="sm" len="sm"/>
          </a:ln>
        </p:spPr>
      </p:sp>
      <p:sp>
        <p:nvSpPr>
          <p:cNvPr id="27" name="AutoShape 27"/>
          <p:cNvSpPr/>
          <p:nvPr/>
        </p:nvSpPr>
        <p:spPr>
          <a:xfrm rot="5400000">
            <a:off x="7844363" y="2146118"/>
            <a:ext cx="1108730" cy="0"/>
          </a:xfrm>
          <a:prstGeom prst="line">
            <a:avLst/>
          </a:prstGeom>
          <a:ln w="38100" cap="flat">
            <a:solidFill>
              <a:srgbClr val="121A5D"/>
            </a:solidFill>
            <a:prstDash val="solid"/>
            <a:headEnd type="none" w="sm" len="sm"/>
            <a:tailEnd type="none" w="sm" len="sm"/>
          </a:ln>
        </p:spPr>
      </p:sp>
      <p:sp>
        <p:nvSpPr>
          <p:cNvPr id="28" name="Freeform 28"/>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9" name="Freeform 29"/>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nvGrpSpPr>
          <p:cNvPr id="30" name="Group 30"/>
          <p:cNvGrpSpPr/>
          <p:nvPr/>
        </p:nvGrpSpPr>
        <p:grpSpPr>
          <a:xfrm rot="4229437">
            <a:off x="7416317" y="-3081638"/>
            <a:ext cx="6862849" cy="6973506"/>
            <a:chOff x="0" y="0"/>
            <a:chExt cx="13725699" cy="13947012"/>
          </a:xfrm>
        </p:grpSpPr>
        <p:sp>
          <p:nvSpPr>
            <p:cNvPr id="31" name="Freeform 3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2" name="Freeform 32"/>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3" name="Freeform 33"/>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grpSp>
        <p:nvGrpSpPr>
          <p:cNvPr id="34" name="Group 34"/>
          <p:cNvGrpSpPr/>
          <p:nvPr/>
        </p:nvGrpSpPr>
        <p:grpSpPr>
          <a:xfrm rot="4229437">
            <a:off x="-4055169" y="3282345"/>
            <a:ext cx="6862849" cy="6973506"/>
            <a:chOff x="0" y="0"/>
            <a:chExt cx="13725699" cy="13947012"/>
          </a:xfrm>
        </p:grpSpPr>
        <p:sp>
          <p:nvSpPr>
            <p:cNvPr id="35" name="Freeform 3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6" name="Freeform 3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7" name="Freeform 3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38" name="Freeform 38"/>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9" name="Freeform 39"/>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123315" y="3065774"/>
            <a:ext cx="3251135" cy="3251123"/>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sp>
      </p:grpSp>
      <p:grpSp>
        <p:nvGrpSpPr>
          <p:cNvPr id="4" name="Group 4"/>
          <p:cNvGrpSpPr>
            <a:grpSpLocks noChangeAspect="1"/>
          </p:cNvGrpSpPr>
          <p:nvPr/>
        </p:nvGrpSpPr>
        <p:grpSpPr>
          <a:xfrm>
            <a:off x="8849254" y="638112"/>
            <a:ext cx="2704640" cy="270462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3664" r="-23664"/>
              </a:stretch>
            </a:blipFill>
          </p:spPr>
        </p:sp>
      </p:grpSp>
      <p:sp>
        <p:nvSpPr>
          <p:cNvPr id="6" name="Freeform 6"/>
          <p:cNvSpPr/>
          <p:nvPr/>
        </p:nvSpPr>
        <p:spPr>
          <a:xfrm>
            <a:off x="5544869" y="-13716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6256086" y="766698"/>
            <a:ext cx="1933117" cy="193311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6666" r="-16666"/>
              </a:stretch>
            </a:blipFill>
          </p:spPr>
        </p:sp>
      </p:grpSp>
      <p:grpSp>
        <p:nvGrpSpPr>
          <p:cNvPr id="9" name="Group 9"/>
          <p:cNvGrpSpPr>
            <a:grpSpLocks noChangeAspect="1"/>
          </p:cNvGrpSpPr>
          <p:nvPr/>
        </p:nvGrpSpPr>
        <p:grpSpPr>
          <a:xfrm>
            <a:off x="9726876" y="3918351"/>
            <a:ext cx="2201007" cy="2200999"/>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8888" r="-38888"/>
              </a:stretch>
            </a:blipFill>
          </p:spPr>
        </p:sp>
      </p:grpSp>
      <p:sp>
        <p:nvSpPr>
          <p:cNvPr id="11" name="TextBox 11"/>
          <p:cNvSpPr txBox="1"/>
          <p:nvPr/>
        </p:nvSpPr>
        <p:spPr>
          <a:xfrm>
            <a:off x="972472" y="2391571"/>
            <a:ext cx="5150843" cy="1963679"/>
          </a:xfrm>
          <a:prstGeom prst="rect">
            <a:avLst/>
          </a:prstGeom>
        </p:spPr>
        <p:txBody>
          <a:bodyPr lIns="0" tIns="0" rIns="0" bIns="0" rtlCol="0" anchor="t">
            <a:spAutoFit/>
          </a:bodyPr>
          <a:lstStyle/>
          <a:p>
            <a:pPr>
              <a:lnSpc>
                <a:spcPts val="7888"/>
              </a:lnSpc>
            </a:pPr>
            <a:r>
              <a:rPr lang="en-US" sz="5634" dirty="0">
                <a:solidFill>
                  <a:srgbClr val="243762"/>
                </a:solidFill>
                <a:latin typeface="Canva Sans 1 Bold"/>
              </a:rPr>
              <a:t>Questions &amp; Answer</a:t>
            </a:r>
          </a:p>
        </p:txBody>
      </p:sp>
      <p:sp>
        <p:nvSpPr>
          <p:cNvPr id="12" name="Freeform 1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3" name="Freeform 1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4" name="Group 14"/>
          <p:cNvGrpSpPr/>
          <p:nvPr/>
        </p:nvGrpSpPr>
        <p:grpSpPr>
          <a:xfrm rot="4229437">
            <a:off x="7416317" y="-3081638"/>
            <a:ext cx="6862849" cy="6973506"/>
            <a:chOff x="0" y="0"/>
            <a:chExt cx="13725699" cy="13947012"/>
          </a:xfrm>
        </p:grpSpPr>
        <p:sp>
          <p:nvSpPr>
            <p:cNvPr id="15" name="Freeform 1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16" name="Freeform 1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7" name="Freeform 1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grpSp>
      <p:grpSp>
        <p:nvGrpSpPr>
          <p:cNvPr id="18" name="Group 18"/>
          <p:cNvGrpSpPr/>
          <p:nvPr/>
        </p:nvGrpSpPr>
        <p:grpSpPr>
          <a:xfrm rot="4229437">
            <a:off x="-4416576" y="2902529"/>
            <a:ext cx="6862849" cy="6973506"/>
            <a:chOff x="0" y="0"/>
            <a:chExt cx="13725699" cy="13947012"/>
          </a:xfrm>
        </p:grpSpPr>
        <p:sp>
          <p:nvSpPr>
            <p:cNvPr id="19" name="Freeform 19"/>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20" name="Freeform 20"/>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grpSp>
      <p:sp>
        <p:nvSpPr>
          <p:cNvPr id="22" name="Freeform 22"/>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Freeform 23"/>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4" name="Freeform 24"/>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9">
            <a:extLst>
              <a:ext uri="{FF2B5EF4-FFF2-40B4-BE49-F238E27FC236}">
                <a16:creationId xmlns:a16="http://schemas.microsoft.com/office/drawing/2014/main" id="{2BCD45F3-EE24-D73D-3276-F8B719AB5397}"/>
              </a:ext>
            </a:extLst>
          </p:cNvPr>
          <p:cNvSpPr/>
          <p:nvPr/>
        </p:nvSpPr>
        <p:spPr>
          <a:xfrm>
            <a:off x="6173886" y="942731"/>
            <a:ext cx="4769961" cy="3149676"/>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31" name="Group 31"/>
          <p:cNvGrpSpPr/>
          <p:nvPr/>
        </p:nvGrpSpPr>
        <p:grpSpPr>
          <a:xfrm>
            <a:off x="6641905" y="1030938"/>
            <a:ext cx="3833923" cy="641117"/>
            <a:chOff x="151157" y="-28576"/>
            <a:chExt cx="3217429" cy="895754"/>
          </a:xfrm>
        </p:grpSpPr>
        <p:sp>
          <p:nvSpPr>
            <p:cNvPr id="32" name="TextBox 32"/>
            <p:cNvSpPr txBox="1"/>
            <p:nvPr/>
          </p:nvSpPr>
          <p:spPr>
            <a:xfrm>
              <a:off x="342667" y="-28576"/>
              <a:ext cx="3025919" cy="293736"/>
            </a:xfrm>
            <a:prstGeom prst="rect">
              <a:avLst/>
            </a:prstGeom>
          </p:spPr>
          <p:txBody>
            <a:bodyPr wrap="square" lIns="0" tIns="0" rIns="0" bIns="0" rtlCol="0" anchor="t">
              <a:spAutoFit/>
            </a:bodyPr>
            <a:lstStyle/>
            <a:p>
              <a:pPr algn="ctr">
                <a:lnSpc>
                  <a:spcPts val="1493"/>
                </a:lnSpc>
              </a:pPr>
              <a:r>
                <a:rPr lang="en-US" b="1" dirty="0">
                  <a:solidFill>
                    <a:srgbClr val="717EEE"/>
                  </a:solidFill>
                  <a:latin typeface="Canva Sans 1 Bold"/>
                </a:rPr>
                <a:t>S&amp;P 500 Tickers</a:t>
              </a:r>
            </a:p>
          </p:txBody>
        </p:sp>
        <p:sp>
          <p:nvSpPr>
            <p:cNvPr id="33" name="TextBox 33"/>
            <p:cNvSpPr txBox="1"/>
            <p:nvPr/>
          </p:nvSpPr>
          <p:spPr>
            <a:xfrm>
              <a:off x="151157" y="265161"/>
              <a:ext cx="3217429" cy="602017"/>
            </a:xfrm>
            <a:prstGeom prst="rect">
              <a:avLst/>
            </a:prstGeom>
          </p:spPr>
          <p:txBody>
            <a:bodyPr wrap="square" lIns="0" tIns="0" rIns="0" bIns="0" rtlCol="0" anchor="t">
              <a:spAutoFit/>
            </a:bodyPr>
            <a:lstStyle/>
            <a:p>
              <a:pPr algn="ctr"/>
              <a:r>
                <a:rPr lang="en-US" sz="1400" dirty="0">
                  <a:solidFill>
                    <a:srgbClr val="121A5D"/>
                  </a:solidFill>
                  <a:latin typeface="Canva Sans 1"/>
                </a:rPr>
                <a:t>Selected top five S&amp;P 500 companies by weight: Apple, Amazon, Google, Microsoft, and Nvidia.</a:t>
              </a:r>
            </a:p>
          </p:txBody>
        </p:sp>
      </p:grpSp>
      <p:grpSp>
        <p:nvGrpSpPr>
          <p:cNvPr id="141" name="Group 140">
            <a:extLst>
              <a:ext uri="{FF2B5EF4-FFF2-40B4-BE49-F238E27FC236}">
                <a16:creationId xmlns:a16="http://schemas.microsoft.com/office/drawing/2014/main" id="{D0770733-546B-1215-FD9B-7440F15FBF11}"/>
              </a:ext>
            </a:extLst>
          </p:cNvPr>
          <p:cNvGrpSpPr/>
          <p:nvPr/>
        </p:nvGrpSpPr>
        <p:grpSpPr>
          <a:xfrm>
            <a:off x="6993069" y="1739562"/>
            <a:ext cx="3131594" cy="2172943"/>
            <a:chOff x="2858056" y="630074"/>
            <a:chExt cx="5600700" cy="3886200"/>
          </a:xfrm>
          <a:effectLst>
            <a:outerShdw blurRad="50800" dist="38100" dir="2700000" algn="tl" rotWithShape="0">
              <a:prstClr val="black">
                <a:alpha val="40000"/>
              </a:prstClr>
            </a:outerShdw>
          </a:effectLst>
        </p:grpSpPr>
        <p:pic>
          <p:nvPicPr>
            <p:cNvPr id="142" name="Picture 141">
              <a:extLst>
                <a:ext uri="{FF2B5EF4-FFF2-40B4-BE49-F238E27FC236}">
                  <a16:creationId xmlns:a16="http://schemas.microsoft.com/office/drawing/2014/main" id="{C6527902-29B6-2DE4-BE31-A2B90872C005}"/>
                </a:ext>
              </a:extLst>
            </p:cNvPr>
            <p:cNvPicPr>
              <a:picLocks noChangeAspect="1"/>
            </p:cNvPicPr>
            <p:nvPr/>
          </p:nvPicPr>
          <p:blipFill>
            <a:blip r:embed="rId12"/>
            <a:stretch>
              <a:fillRect/>
            </a:stretch>
          </p:blipFill>
          <p:spPr>
            <a:xfrm>
              <a:off x="2858056" y="630074"/>
              <a:ext cx="5600700" cy="3886200"/>
            </a:xfrm>
            <a:prstGeom prst="rect">
              <a:avLst/>
            </a:prstGeom>
          </p:spPr>
        </p:pic>
        <p:pic>
          <p:nvPicPr>
            <p:cNvPr id="143" name="Picture 4" descr="Apple Logo PNG Transparent &amp; SVG Vector - Freebie Supply">
              <a:extLst>
                <a:ext uri="{FF2B5EF4-FFF2-40B4-BE49-F238E27FC236}">
                  <a16:creationId xmlns:a16="http://schemas.microsoft.com/office/drawing/2014/main" id="{337C633E-5438-E4C7-5DF1-BDC68786CE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0369" y="2170455"/>
              <a:ext cx="365760" cy="36544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4" name="Picture 8">
              <a:extLst>
                <a:ext uri="{FF2B5EF4-FFF2-40B4-BE49-F238E27FC236}">
                  <a16:creationId xmlns:a16="http://schemas.microsoft.com/office/drawing/2014/main" id="{FA3A4479-99D3-E23B-C674-C4178AA19F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4829" y="2426679"/>
              <a:ext cx="365760" cy="3657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5" name="Picture 10" descr="Amazon logo in transparent PNG and vectorized SVG formats">
              <a:extLst>
                <a:ext uri="{FF2B5EF4-FFF2-40B4-BE49-F238E27FC236}">
                  <a16:creationId xmlns:a16="http://schemas.microsoft.com/office/drawing/2014/main" id="{01F9956A-C8BC-3987-0A55-B319212513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09205" y="3198256"/>
              <a:ext cx="365760" cy="3105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6" name="Picture 12" descr="Nvidia Logo PNG Transparent – Brands Logos">
              <a:extLst>
                <a:ext uri="{FF2B5EF4-FFF2-40B4-BE49-F238E27FC236}">
                  <a16:creationId xmlns:a16="http://schemas.microsoft.com/office/drawing/2014/main" id="{2F24CAA8-AECB-B25E-A549-2825B4E65AF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47359" y="3432511"/>
              <a:ext cx="411479" cy="3272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7" name="Picture 14">
              <a:extLst>
                <a:ext uri="{FF2B5EF4-FFF2-40B4-BE49-F238E27FC236}">
                  <a16:creationId xmlns:a16="http://schemas.microsoft.com/office/drawing/2014/main" id="{E144161F-5D96-664B-1825-58F774F49C1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33966" y="3346266"/>
              <a:ext cx="365760" cy="3730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9" name="Freeform 9">
            <a:extLst>
              <a:ext uri="{FF2B5EF4-FFF2-40B4-BE49-F238E27FC236}">
                <a16:creationId xmlns:a16="http://schemas.microsoft.com/office/drawing/2014/main" id="{76FE0266-B1D0-A81B-39F5-D3597B1C9469}"/>
              </a:ext>
            </a:extLst>
          </p:cNvPr>
          <p:cNvSpPr/>
          <p:nvPr/>
        </p:nvSpPr>
        <p:spPr>
          <a:xfrm>
            <a:off x="1111607" y="942730"/>
            <a:ext cx="4970581" cy="3149676"/>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99" name="TextBox 99"/>
          <p:cNvSpPr txBox="1"/>
          <p:nvPr/>
        </p:nvSpPr>
        <p:spPr>
          <a:xfrm>
            <a:off x="1254626" y="984758"/>
            <a:ext cx="4684542" cy="291747"/>
          </a:xfrm>
          <a:prstGeom prst="rect">
            <a:avLst/>
          </a:prstGeom>
        </p:spPr>
        <p:txBody>
          <a:bodyPr wrap="square" lIns="0" tIns="0" rIns="0" bIns="0" rtlCol="0" anchor="t">
            <a:spAutoFit/>
          </a:bodyPr>
          <a:lstStyle/>
          <a:p>
            <a:pPr algn="ctr">
              <a:lnSpc>
                <a:spcPts val="2427"/>
              </a:lnSpc>
            </a:pPr>
            <a:r>
              <a:rPr lang="en-US" b="1" dirty="0">
                <a:solidFill>
                  <a:srgbClr val="717EEE"/>
                </a:solidFill>
                <a:latin typeface="Canva Sans 1 Bold"/>
              </a:rPr>
              <a:t>Stock Price</a:t>
            </a:r>
          </a:p>
        </p:txBody>
      </p:sp>
      <p:pic>
        <p:nvPicPr>
          <p:cNvPr id="149" name="Picture 148" descr="A graph of different colored lines&#10;&#10;Description automatically generated">
            <a:extLst>
              <a:ext uri="{FF2B5EF4-FFF2-40B4-BE49-F238E27FC236}">
                <a16:creationId xmlns:a16="http://schemas.microsoft.com/office/drawing/2014/main" id="{1795DF9E-D29C-03F6-A1E6-F6C10D48C0C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31190" y="1574198"/>
            <a:ext cx="3531415" cy="2402959"/>
          </a:xfrm>
          <a:prstGeom prst="rect">
            <a:avLst/>
          </a:prstGeom>
          <a:effectLst>
            <a:outerShdw blurRad="50800" dist="38100" dir="2700000" algn="tl" rotWithShape="0">
              <a:prstClr val="black">
                <a:alpha val="40000"/>
              </a:prstClr>
            </a:outerShdw>
          </a:effectLst>
        </p:spPr>
      </p:pic>
      <p:sp>
        <p:nvSpPr>
          <p:cNvPr id="153" name="TextBox 33">
            <a:extLst>
              <a:ext uri="{FF2B5EF4-FFF2-40B4-BE49-F238E27FC236}">
                <a16:creationId xmlns:a16="http://schemas.microsoft.com/office/drawing/2014/main" id="{80AAB4BB-FC24-2A1B-B463-46A46D834F7C}"/>
              </a:ext>
            </a:extLst>
          </p:cNvPr>
          <p:cNvSpPr txBox="1"/>
          <p:nvPr/>
        </p:nvSpPr>
        <p:spPr>
          <a:xfrm>
            <a:off x="1254626" y="1285072"/>
            <a:ext cx="4684542" cy="215444"/>
          </a:xfrm>
          <a:prstGeom prst="rect">
            <a:avLst/>
          </a:prstGeom>
        </p:spPr>
        <p:txBody>
          <a:bodyPr wrap="square" lIns="0" tIns="0" rIns="0" bIns="0" rtlCol="0" anchor="t">
            <a:spAutoFit/>
          </a:bodyPr>
          <a:lstStyle/>
          <a:p>
            <a:r>
              <a:rPr lang="en-US" sz="1400" dirty="0">
                <a:solidFill>
                  <a:srgbClr val="121A5D"/>
                </a:solidFill>
                <a:latin typeface="Canva Sans 1"/>
              </a:rPr>
              <a:t>Retrieved 2018-2023 daily adjusted closing price from </a:t>
            </a:r>
            <a:r>
              <a:rPr lang="en-US" sz="1400" dirty="0" err="1">
                <a:solidFill>
                  <a:srgbClr val="121A5D"/>
                </a:solidFill>
                <a:latin typeface="Canva Sans 1"/>
              </a:rPr>
              <a:t>Quandl</a:t>
            </a:r>
            <a:endParaRPr lang="en-US" sz="1400" dirty="0">
              <a:solidFill>
                <a:srgbClr val="121A5D"/>
              </a:solidFill>
              <a:latin typeface="Canva Sans 1"/>
            </a:endParaRPr>
          </a:p>
        </p:txBody>
      </p:sp>
      <p:grpSp>
        <p:nvGrpSpPr>
          <p:cNvPr id="12" name="Group 11">
            <a:extLst>
              <a:ext uri="{FF2B5EF4-FFF2-40B4-BE49-F238E27FC236}">
                <a16:creationId xmlns:a16="http://schemas.microsoft.com/office/drawing/2014/main" id="{B581DCF2-0DE3-825B-6CC2-052FC630EF4C}"/>
              </a:ext>
            </a:extLst>
          </p:cNvPr>
          <p:cNvGrpSpPr/>
          <p:nvPr/>
        </p:nvGrpSpPr>
        <p:grpSpPr>
          <a:xfrm>
            <a:off x="1902690" y="4151335"/>
            <a:ext cx="8719127" cy="2618917"/>
            <a:chOff x="1902690" y="4114391"/>
            <a:chExt cx="8719127" cy="2618917"/>
          </a:xfrm>
        </p:grpSpPr>
        <p:sp>
          <p:nvSpPr>
            <p:cNvPr id="11" name="Freeform 9">
              <a:extLst>
                <a:ext uri="{FF2B5EF4-FFF2-40B4-BE49-F238E27FC236}">
                  <a16:creationId xmlns:a16="http://schemas.microsoft.com/office/drawing/2014/main" id="{B4AD7799-A964-2FD6-22D5-07A8A2F9A2AB}"/>
                </a:ext>
              </a:extLst>
            </p:cNvPr>
            <p:cNvSpPr/>
            <p:nvPr/>
          </p:nvSpPr>
          <p:spPr>
            <a:xfrm>
              <a:off x="1902690" y="4114391"/>
              <a:ext cx="8719127" cy="2618917"/>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pic>
          <p:nvPicPr>
            <p:cNvPr id="151" name="Picture 150">
              <a:extLst>
                <a:ext uri="{FF2B5EF4-FFF2-40B4-BE49-F238E27FC236}">
                  <a16:creationId xmlns:a16="http://schemas.microsoft.com/office/drawing/2014/main" id="{2761FBF2-94ED-CFC3-27B3-F69475F3DC24}"/>
                </a:ext>
              </a:extLst>
            </p:cNvPr>
            <p:cNvPicPr>
              <a:picLocks noChangeAspect="1"/>
            </p:cNvPicPr>
            <p:nvPr/>
          </p:nvPicPr>
          <p:blipFill>
            <a:blip r:embed="rId19"/>
            <a:stretch>
              <a:fillRect/>
            </a:stretch>
          </p:blipFill>
          <p:spPr>
            <a:xfrm>
              <a:off x="4653567" y="4213556"/>
              <a:ext cx="5807602" cy="2420587"/>
            </a:xfrm>
            <a:prstGeom prst="rect">
              <a:avLst/>
            </a:prstGeom>
            <a:effectLst>
              <a:outerShdw blurRad="50800" dist="38100" dir="2700000" algn="tl" rotWithShape="0">
                <a:prstClr val="black">
                  <a:alpha val="40000"/>
                </a:prstClr>
              </a:outerShdw>
            </a:effectLst>
          </p:spPr>
        </p:pic>
        <p:sp>
          <p:nvSpPr>
            <p:cNvPr id="100" name="TextBox 100"/>
            <p:cNvSpPr txBox="1"/>
            <p:nvPr/>
          </p:nvSpPr>
          <p:spPr>
            <a:xfrm>
              <a:off x="2095110" y="5021739"/>
              <a:ext cx="2380052" cy="243656"/>
            </a:xfrm>
            <a:prstGeom prst="rect">
              <a:avLst/>
            </a:prstGeom>
          </p:spPr>
          <p:txBody>
            <a:bodyPr wrap="square" lIns="0" tIns="0" rIns="0" bIns="0" rtlCol="0" anchor="t">
              <a:spAutoFit/>
            </a:bodyPr>
            <a:lstStyle/>
            <a:p>
              <a:pPr algn="ctr">
                <a:lnSpc>
                  <a:spcPts val="1867"/>
                </a:lnSpc>
              </a:pPr>
              <a:r>
                <a:rPr lang="en-US" b="1" dirty="0">
                  <a:solidFill>
                    <a:srgbClr val="717EEE"/>
                  </a:solidFill>
                  <a:latin typeface="Canva Sans 1 Bold"/>
                </a:rPr>
                <a:t>News Headlines</a:t>
              </a:r>
            </a:p>
          </p:txBody>
        </p:sp>
        <p:sp>
          <p:nvSpPr>
            <p:cNvPr id="156" name="TextBox 33">
              <a:extLst>
                <a:ext uri="{FF2B5EF4-FFF2-40B4-BE49-F238E27FC236}">
                  <a16:creationId xmlns:a16="http://schemas.microsoft.com/office/drawing/2014/main" id="{3DF0EF6A-85CD-DEF0-6629-BF7EB77E7338}"/>
                </a:ext>
              </a:extLst>
            </p:cNvPr>
            <p:cNvSpPr txBox="1"/>
            <p:nvPr/>
          </p:nvSpPr>
          <p:spPr>
            <a:xfrm>
              <a:off x="2095110" y="5313618"/>
              <a:ext cx="2380052" cy="430887"/>
            </a:xfrm>
            <a:prstGeom prst="rect">
              <a:avLst/>
            </a:prstGeom>
          </p:spPr>
          <p:txBody>
            <a:bodyPr wrap="square" lIns="0" tIns="0" rIns="0" bIns="0" rtlCol="0" anchor="t">
              <a:spAutoFit/>
            </a:bodyPr>
            <a:lstStyle/>
            <a:p>
              <a:pPr algn="ctr"/>
              <a:r>
                <a:rPr lang="en-US" sz="1400" dirty="0">
                  <a:solidFill>
                    <a:srgbClr val="121A5D"/>
                  </a:solidFill>
                  <a:latin typeface="Canva Sans 1"/>
                </a:rPr>
                <a:t>Web-Scraping 2018-2023 news headlines from Google News</a:t>
              </a:r>
            </a:p>
          </p:txBody>
        </p:sp>
      </p:grpSp>
      <p:sp>
        <p:nvSpPr>
          <p:cNvPr id="8" name="TextBox 48">
            <a:extLst>
              <a:ext uri="{FF2B5EF4-FFF2-40B4-BE49-F238E27FC236}">
                <a16:creationId xmlns:a16="http://schemas.microsoft.com/office/drawing/2014/main" id="{EBEA363D-F0ED-CBDD-35F6-333A4D8804F2}"/>
              </a:ext>
            </a:extLst>
          </p:cNvPr>
          <p:cNvSpPr txBox="1"/>
          <p:nvPr/>
        </p:nvSpPr>
        <p:spPr>
          <a:xfrm>
            <a:off x="0" y="497932"/>
            <a:ext cx="12192000" cy="410433"/>
          </a:xfrm>
          <a:prstGeom prst="rect">
            <a:avLst/>
          </a:prstGeom>
        </p:spPr>
        <p:txBody>
          <a:bodyPr wrap="square" lIns="0" tIns="0" rIns="0" bIns="0" rtlCol="0" anchor="t">
            <a:spAutoFit/>
          </a:bodyPr>
          <a:lstStyle/>
          <a:p>
            <a:pPr algn="ctr">
              <a:lnSpc>
                <a:spcPts val="2987"/>
              </a:lnSpc>
            </a:pPr>
            <a:r>
              <a:rPr lang="en-US" sz="3600" b="1" dirty="0">
                <a:solidFill>
                  <a:srgbClr val="121A5D"/>
                </a:solidFill>
                <a:latin typeface="Canva Sans 1 Bold"/>
              </a:rPr>
              <a:t>Datasets</a:t>
            </a:r>
          </a:p>
        </p:txBody>
      </p:sp>
    </p:spTree>
    <p:extLst>
      <p:ext uri="{BB962C8B-B14F-4D97-AF65-F5344CB8AC3E}">
        <p14:creationId xmlns:p14="http://schemas.microsoft.com/office/powerpoint/2010/main" val="1657821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59707" y="1747167"/>
            <a:ext cx="6594081" cy="1923604"/>
          </a:xfrm>
          <a:prstGeom prst="rect">
            <a:avLst/>
          </a:prstGeom>
        </p:spPr>
        <p:txBody>
          <a:bodyPr wrap="square" lIns="0" tIns="0" rIns="0" bIns="0" rtlCol="0" anchor="t">
            <a:spAutoFit/>
          </a:bodyPr>
          <a:lstStyle/>
          <a:p>
            <a:pPr algn="ctr">
              <a:lnSpc>
                <a:spcPts val="5000"/>
              </a:lnSpc>
            </a:pPr>
            <a:r>
              <a:rPr lang="en-US" sz="4000" b="1" dirty="0">
                <a:solidFill>
                  <a:srgbClr val="212EAB"/>
                </a:solidFill>
                <a:latin typeface="Canva Sans 1 Bold"/>
              </a:rPr>
              <a:t>Data Preparation</a:t>
            </a:r>
          </a:p>
          <a:p>
            <a:pPr algn="ctr">
              <a:lnSpc>
                <a:spcPts val="5000"/>
              </a:lnSpc>
            </a:pPr>
            <a:r>
              <a:rPr lang="en-US" sz="4000" b="1" dirty="0">
                <a:solidFill>
                  <a:srgbClr val="212EAB"/>
                </a:solidFill>
                <a:latin typeface="Canva Sans 1 Bold"/>
              </a:rPr>
              <a:t>&amp; </a:t>
            </a:r>
          </a:p>
          <a:p>
            <a:pPr algn="ctr">
              <a:lnSpc>
                <a:spcPts val="5000"/>
              </a:lnSpc>
            </a:pPr>
            <a:r>
              <a:rPr lang="en-US" sz="4000" b="1" dirty="0">
                <a:solidFill>
                  <a:srgbClr val="212EAB"/>
                </a:solidFill>
                <a:latin typeface="Canva Sans 1 Bold"/>
              </a:rPr>
              <a:t>Exploratory Data Analysis</a:t>
            </a:r>
          </a:p>
        </p:txBody>
      </p:sp>
      <p:grpSp>
        <p:nvGrpSpPr>
          <p:cNvPr id="26" name="Group 25">
            <a:extLst>
              <a:ext uri="{FF2B5EF4-FFF2-40B4-BE49-F238E27FC236}">
                <a16:creationId xmlns:a16="http://schemas.microsoft.com/office/drawing/2014/main" id="{0375F0BF-18A0-1945-9CFF-519619B44FBD}"/>
              </a:ext>
            </a:extLst>
          </p:cNvPr>
          <p:cNvGrpSpPr>
            <a:grpSpLocks noGrp="1" noUngrp="1" noRot="1" noMove="1" noResize="1"/>
          </p:cNvGrpSpPr>
          <p:nvPr/>
        </p:nvGrpSpPr>
        <p:grpSpPr>
          <a:xfrm>
            <a:off x="-2089146" y="-2387942"/>
            <a:ext cx="15484353" cy="10689349"/>
            <a:chOff x="-2089146" y="-2387942"/>
            <a:chExt cx="15484353" cy="10689349"/>
          </a:xfrm>
        </p:grpSpPr>
        <p:sp>
          <p:nvSpPr>
            <p:cNvPr id="6" name="Freeform 6"/>
            <p:cNvSpPr>
              <a:spLocks noGrp="1" noRot="1" noMove="1" noResize="1" noEditPoints="1" noAdjustHandles="1" noChangeArrowheads="1" noChangeShapeType="1"/>
            </p:cNvSpPr>
            <p:nvPr/>
          </p:nvSpPr>
          <p:spPr>
            <a:xfrm>
              <a:off x="5544869" y="-13716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a:grpSpLocks noGrp="1" noUngrp="1" noRot="1" noChangeAspect="1" noMove="1" noResize="1"/>
            </p:cNvGrpSpPr>
            <p:nvPr/>
          </p:nvGrpSpPr>
          <p:grpSpPr>
            <a:xfrm>
              <a:off x="9726876" y="3696158"/>
              <a:ext cx="2201007" cy="2200999"/>
              <a:chOff x="0" y="0"/>
              <a:chExt cx="6350000" cy="6349975"/>
            </a:xfrm>
          </p:grpSpPr>
          <p:sp>
            <p:nvSpPr>
              <p:cNvPr id="10" name="Freeform 10"/>
              <p:cNvSpPr>
                <a:spLocks noGrp="1" noRot="1" noMove="1" noResize="1" noEditPoints="1" noAdjustHandles="1" noChangeArrowheads="1" noChangeShapeType="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8888" r="-38888"/>
                </a:stretch>
              </a:blipFill>
            </p:spPr>
          </p:sp>
        </p:grpSp>
        <p:sp>
          <p:nvSpPr>
            <p:cNvPr id="12" name="Freeform 1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13" name="Freeform 13"/>
            <p:cNvSpPr>
              <a:spLocks noGrp="1" noRot="1" noMove="1" noResize="1" noEditPoints="1" noAdjustHandles="1" noChangeArrowheads="1" noChangeShapeType="1"/>
            </p:cNvSpPr>
            <p:nvPr/>
          </p:nvSpPr>
          <p:spPr>
            <a:xfrm>
              <a:off x="7816798" y="4831826"/>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nvGrpSpPr>
            <p:cNvPr id="14" name="Group 14"/>
            <p:cNvGrpSpPr>
              <a:grpSpLocks noGrp="1" noUngrp="1" noRot="1" noMove="1" noResize="1"/>
            </p:cNvGrpSpPr>
            <p:nvPr/>
          </p:nvGrpSpPr>
          <p:grpSpPr>
            <a:xfrm rot="4229437">
              <a:off x="4929726" y="-4052076"/>
              <a:ext cx="6801348" cy="10129615"/>
              <a:chOff x="-426380" y="2066775"/>
              <a:chExt cx="13602698" cy="20259229"/>
            </a:xfrm>
          </p:grpSpPr>
          <p:sp>
            <p:nvSpPr>
              <p:cNvPr id="15" name="Freeform 15"/>
              <p:cNvSpPr>
                <a:spLocks noGrp="1" noRot="1" noMove="1" noResize="1" noEditPoints="1" noAdjustHandles="1" noChangeArrowheads="1" noChangeShapeType="1"/>
              </p:cNvSpPr>
              <p:nvPr/>
            </p:nvSpPr>
            <p:spPr>
              <a:xfrm>
                <a:off x="1614278" y="8122966"/>
                <a:ext cx="7591615"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6" name="Freeform 16"/>
              <p:cNvSpPr>
                <a:spLocks noGrp="1" noRot="1" noMove="1" noResize="1" noEditPoints="1" noAdjustHandles="1" noChangeArrowheads="1" noChangeShapeType="1"/>
              </p:cNvSpPr>
              <p:nvPr/>
            </p:nvSpPr>
            <p:spPr>
              <a:xfrm>
                <a:off x="5584701" y="2066775"/>
                <a:ext cx="7591617"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17" name="Freeform 17"/>
              <p:cNvSpPr>
                <a:spLocks noGrp="1" noRot="1" noMove="1" noResize="1" noEditPoints="1" noAdjustHandles="1" noChangeArrowheads="1" noChangeShapeType="1"/>
              </p:cNvSpPr>
              <p:nvPr/>
            </p:nvSpPr>
            <p:spPr>
              <a:xfrm>
                <a:off x="-426380" y="14734388"/>
                <a:ext cx="7591617"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grpSp>
          <p:nvGrpSpPr>
            <p:cNvPr id="18" name="Group 18"/>
            <p:cNvGrpSpPr>
              <a:grpSpLocks noGrp="1" noUngrp="1" noRot="1" noMove="1" noResize="1"/>
            </p:cNvGrpSpPr>
            <p:nvPr/>
          </p:nvGrpSpPr>
          <p:grpSpPr>
            <a:xfrm rot="4229437">
              <a:off x="-370491" y="1090039"/>
              <a:ext cx="5973763" cy="8149211"/>
              <a:chOff x="1316084" y="-8666245"/>
              <a:chExt cx="11947525" cy="16298422"/>
            </a:xfrm>
          </p:grpSpPr>
          <p:sp>
            <p:nvSpPr>
              <p:cNvPr id="19" name="Freeform 19"/>
              <p:cNvSpPr>
                <a:spLocks noGrp="1" noRot="1" noMove="1" noResize="1" noEditPoints="1" noAdjustHandles="1" noChangeArrowheads="1" noChangeShapeType="1"/>
              </p:cNvSpPr>
              <p:nvPr/>
            </p:nvSpPr>
            <p:spPr>
              <a:xfrm>
                <a:off x="3672411" y="-8666245"/>
                <a:ext cx="7591617"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0" name="Freeform 20"/>
              <p:cNvSpPr>
                <a:spLocks noGrp="1" noRot="1" noMove="1" noResize="1" noEditPoints="1" noAdjustHandles="1" noChangeArrowheads="1" noChangeShapeType="1"/>
              </p:cNvSpPr>
              <p:nvPr/>
            </p:nvSpPr>
            <p:spPr>
              <a:xfrm>
                <a:off x="1316084" y="40561"/>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21" name="Freeform 21"/>
              <p:cNvSpPr>
                <a:spLocks noGrp="1" noRot="1" noMove="1" noResize="1" noEditPoints="1" noAdjustHandles="1" noChangeArrowheads="1" noChangeShapeType="1"/>
              </p:cNvSpPr>
              <p:nvPr/>
            </p:nvSpPr>
            <p:spPr>
              <a:xfrm>
                <a:off x="5671994" y="-3374831"/>
                <a:ext cx="7591615"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sp>
          <p:nvSpPr>
            <p:cNvPr id="22" name="Freeform 22"/>
            <p:cNvSpPr>
              <a:spLocks noGrp="1" noRot="1" noMove="1" noResize="1" noEditPoints="1" noAdjustHandles="1" noChangeArrowheads="1" noChangeShapeType="1"/>
            </p:cNvSpPr>
            <p:nvPr/>
          </p:nvSpPr>
          <p:spPr>
            <a:xfrm>
              <a:off x="-435579" y="5617721"/>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27" name="Freeform 5">
            <a:extLst>
              <a:ext uri="{FF2B5EF4-FFF2-40B4-BE49-F238E27FC236}">
                <a16:creationId xmlns:a16="http://schemas.microsoft.com/office/drawing/2014/main" id="{917CD9CB-076E-BF6F-0A88-6A0CF890A568}"/>
              </a:ext>
            </a:extLst>
          </p:cNvPr>
          <p:cNvSpPr/>
          <p:nvPr/>
        </p:nvSpPr>
        <p:spPr>
          <a:xfrm>
            <a:off x="8849254" y="415919"/>
            <a:ext cx="2704640" cy="2704629"/>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6"/>
            <a:stretch>
              <a:fillRect l="-23664" r="-23664"/>
            </a:stretch>
          </a:blipFill>
        </p:spPr>
      </p:sp>
      <p:sp>
        <p:nvSpPr>
          <p:cNvPr id="28" name="TextBox 11">
            <a:extLst>
              <a:ext uri="{FF2B5EF4-FFF2-40B4-BE49-F238E27FC236}">
                <a16:creationId xmlns:a16="http://schemas.microsoft.com/office/drawing/2014/main" id="{11599FD6-BA5E-B6F8-147E-184EE7A42A68}"/>
              </a:ext>
            </a:extLst>
          </p:cNvPr>
          <p:cNvSpPr txBox="1"/>
          <p:nvPr/>
        </p:nvSpPr>
        <p:spPr>
          <a:xfrm>
            <a:off x="2623750" y="4272117"/>
            <a:ext cx="4496921" cy="1231106"/>
          </a:xfrm>
          <a:prstGeom prst="rect">
            <a:avLst/>
          </a:prstGeom>
        </p:spPr>
        <p:txBody>
          <a:bodyPr wrap="square" lIns="0" tIns="0" rIns="0" bIns="0" rtlCol="0" anchor="t">
            <a:spAutoFit/>
          </a:bodyPr>
          <a:lstStyle/>
          <a:p>
            <a:pPr marL="342900" indent="-342900">
              <a:buFont typeface="Wingdings" panose="05000000000000000000" pitchFamily="2" charset="2"/>
              <a:buChar char="§"/>
            </a:pPr>
            <a:r>
              <a:rPr lang="en-US" sz="2000" dirty="0">
                <a:solidFill>
                  <a:srgbClr val="243762"/>
                </a:solidFill>
                <a:latin typeface="Canva Sans 1 Bold"/>
              </a:rPr>
              <a:t>Sentiment Analysis</a:t>
            </a:r>
          </a:p>
          <a:p>
            <a:pPr marL="342900" indent="-342900">
              <a:buFont typeface="Wingdings" panose="05000000000000000000" pitchFamily="2" charset="2"/>
              <a:buChar char="§"/>
            </a:pPr>
            <a:r>
              <a:rPr lang="en-US" sz="2000" dirty="0" err="1">
                <a:solidFill>
                  <a:srgbClr val="243762"/>
                </a:solidFill>
                <a:latin typeface="Canva Sans 1 Bold"/>
              </a:rPr>
              <a:t>Fama</a:t>
            </a:r>
            <a:r>
              <a:rPr lang="en-US" sz="2000" dirty="0">
                <a:solidFill>
                  <a:srgbClr val="243762"/>
                </a:solidFill>
                <a:latin typeface="Canva Sans 1 Bold"/>
              </a:rPr>
              <a:t>-French 5 Factors Model</a:t>
            </a:r>
          </a:p>
          <a:p>
            <a:pPr marL="342900" indent="-342900">
              <a:buFont typeface="Wingdings" panose="05000000000000000000" pitchFamily="2" charset="2"/>
              <a:buChar char="§"/>
            </a:pPr>
            <a:r>
              <a:rPr lang="en-US" sz="2000" dirty="0">
                <a:solidFill>
                  <a:srgbClr val="243762"/>
                </a:solidFill>
                <a:latin typeface="Canva Sans 1 Bold"/>
              </a:rPr>
              <a:t>Missing Values</a:t>
            </a:r>
          </a:p>
          <a:p>
            <a:pPr marL="342900" indent="-342900">
              <a:buFont typeface="Wingdings" panose="05000000000000000000" pitchFamily="2" charset="2"/>
              <a:buChar char="§"/>
            </a:pPr>
            <a:r>
              <a:rPr lang="en-US" sz="2000" dirty="0">
                <a:solidFill>
                  <a:srgbClr val="243762"/>
                </a:solidFill>
                <a:latin typeface="Canva Sans 1 Bold"/>
              </a:rPr>
              <a:t>EDA</a:t>
            </a:r>
          </a:p>
        </p:txBody>
      </p:sp>
    </p:spTree>
    <p:extLst>
      <p:ext uri="{BB962C8B-B14F-4D97-AF65-F5344CB8AC3E}">
        <p14:creationId xmlns:p14="http://schemas.microsoft.com/office/powerpoint/2010/main" val="2273650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E5F8A1B7-797E-90E3-4134-0D76E0DD6947}"/>
              </a:ext>
            </a:extLst>
          </p:cNvPr>
          <p:cNvGrpSpPr>
            <a:grpSpLocks noGrp="1" noUngrp="1" noRot="1" noMove="1" noResize="1"/>
          </p:cNvGrpSpPr>
          <p:nvPr/>
        </p:nvGrpSpPr>
        <p:grpSpPr>
          <a:xfrm>
            <a:off x="-1407347" y="-3026310"/>
            <a:ext cx="16239570" cy="11619101"/>
            <a:chOff x="-1407347" y="-3026310"/>
            <a:chExt cx="16239570" cy="11619101"/>
          </a:xfrm>
        </p:grpSpPr>
        <p:sp>
          <p:nvSpPr>
            <p:cNvPr id="2" name="Freeform 2"/>
            <p:cNvSpPr>
              <a:spLocks noGrp="1" noRot="1" noMove="1" noResize="1" noEditPoints="1" noAdjustHandles="1" noChangeArrowheads="1" noChangeShapeType="1"/>
            </p:cNvSpPr>
            <p:nvPr/>
          </p:nvSpPr>
          <p:spPr>
            <a:xfrm>
              <a:off x="-1407347" y="-1363560"/>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8" name="Freeform 8"/>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9" name="Freeform 9"/>
            <p:cNvSpPr>
              <a:spLocks noGrp="1" noRot="1" noMove="1" noResize="1" noEditPoints="1" noAdjustHandles="1" noChangeArrowheads="1" noChangeShapeType="1"/>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5" name="Freeform 125"/>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3" name="TextBox 48">
            <a:extLst>
              <a:ext uri="{FF2B5EF4-FFF2-40B4-BE49-F238E27FC236}">
                <a16:creationId xmlns:a16="http://schemas.microsoft.com/office/drawing/2014/main" id="{F6A2E560-D815-B156-ED9B-14122C458B99}"/>
              </a:ext>
            </a:extLst>
          </p:cNvPr>
          <p:cNvSpPr txBox="1"/>
          <p:nvPr/>
        </p:nvSpPr>
        <p:spPr>
          <a:xfrm>
            <a:off x="0" y="497932"/>
            <a:ext cx="12192000" cy="410433"/>
          </a:xfrm>
          <a:prstGeom prst="rect">
            <a:avLst/>
          </a:prstGeom>
        </p:spPr>
        <p:txBody>
          <a:bodyPr wrap="square" lIns="0" tIns="0" rIns="0" bIns="0" rtlCol="0" anchor="t">
            <a:spAutoFit/>
          </a:bodyPr>
          <a:lstStyle/>
          <a:p>
            <a:pPr algn="ctr">
              <a:lnSpc>
                <a:spcPts val="2987"/>
              </a:lnSpc>
            </a:pPr>
            <a:r>
              <a:rPr lang="en-US" sz="3600" b="1" dirty="0">
                <a:solidFill>
                  <a:srgbClr val="121A5D"/>
                </a:solidFill>
                <a:latin typeface="Canva Sans 1 Bold"/>
              </a:rPr>
              <a:t>Sentiment Analysis</a:t>
            </a:r>
          </a:p>
        </p:txBody>
      </p:sp>
      <p:pic>
        <p:nvPicPr>
          <p:cNvPr id="16" name="Picture 15" descr="A graph of different colored lines&#10;&#10;Description automatically generated">
            <a:extLst>
              <a:ext uri="{FF2B5EF4-FFF2-40B4-BE49-F238E27FC236}">
                <a16:creationId xmlns:a16="http://schemas.microsoft.com/office/drawing/2014/main" id="{2B654F44-2593-22D1-B651-2FEE3B060AE0}"/>
              </a:ext>
            </a:extLst>
          </p:cNvPr>
          <p:cNvPicPr>
            <a:picLocks noChangeAspect="1"/>
          </p:cNvPicPr>
          <p:nvPr/>
        </p:nvPicPr>
        <p:blipFill rotWithShape="1">
          <a:blip r:embed="rId15">
            <a:extLst>
              <a:ext uri="{28A0092B-C50C-407E-A947-70E740481C1C}">
                <a14:useLocalDpi xmlns:a14="http://schemas.microsoft.com/office/drawing/2010/main" val="0"/>
              </a:ext>
            </a:extLst>
          </a:blip>
          <a:srcRect l="70" t="-164" r="46" b="68"/>
          <a:stretch/>
        </p:blipFill>
        <p:spPr>
          <a:xfrm>
            <a:off x="905763" y="4159813"/>
            <a:ext cx="5495637" cy="2300526"/>
          </a:xfrm>
          <a:prstGeom prst="rect">
            <a:avLst/>
          </a:prstGeom>
        </p:spPr>
      </p:pic>
      <p:sp>
        <p:nvSpPr>
          <p:cNvPr id="32" name="Freeform 124">
            <a:extLst>
              <a:ext uri="{FF2B5EF4-FFF2-40B4-BE49-F238E27FC236}">
                <a16:creationId xmlns:a16="http://schemas.microsoft.com/office/drawing/2014/main" id="{D1F019B7-156D-B2A0-0B66-21975D1E344B}"/>
              </a:ext>
            </a:extLst>
          </p:cNvPr>
          <p:cNvSpPr>
            <a:spLocks/>
          </p:cNvSpPr>
          <p:nvPr/>
        </p:nvSpPr>
        <p:spPr>
          <a:xfrm>
            <a:off x="-215810" y="6294153"/>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aphicFrame>
        <p:nvGraphicFramePr>
          <p:cNvPr id="158" name="Table 158">
            <a:extLst>
              <a:ext uri="{FF2B5EF4-FFF2-40B4-BE49-F238E27FC236}">
                <a16:creationId xmlns:a16="http://schemas.microsoft.com/office/drawing/2014/main" id="{2E069A5B-BEC1-34FE-E06B-B1E3D966F96E}"/>
              </a:ext>
            </a:extLst>
          </p:cNvPr>
          <p:cNvGraphicFramePr>
            <a:graphicFrameLocks noGrp="1"/>
          </p:cNvGraphicFramePr>
          <p:nvPr>
            <p:extLst>
              <p:ext uri="{D42A27DB-BD31-4B8C-83A1-F6EECF244321}">
                <p14:modId xmlns:p14="http://schemas.microsoft.com/office/powerpoint/2010/main" val="4038722966"/>
              </p:ext>
            </p:extLst>
          </p:nvPr>
        </p:nvGraphicFramePr>
        <p:xfrm>
          <a:off x="5353300" y="1065472"/>
          <a:ext cx="6286936" cy="2865120"/>
        </p:xfrm>
        <a:graphic>
          <a:graphicData uri="http://schemas.openxmlformats.org/drawingml/2006/table">
            <a:tbl>
              <a:tblPr firstRow="1" bandRow="1">
                <a:tableStyleId>{00A15C55-8517-42AA-B614-E9B94910E393}</a:tableStyleId>
              </a:tblPr>
              <a:tblGrid>
                <a:gridCol w="785867">
                  <a:extLst>
                    <a:ext uri="{9D8B030D-6E8A-4147-A177-3AD203B41FA5}">
                      <a16:colId xmlns:a16="http://schemas.microsoft.com/office/drawing/2014/main" val="3348383818"/>
                    </a:ext>
                  </a:extLst>
                </a:gridCol>
                <a:gridCol w="785867">
                  <a:extLst>
                    <a:ext uri="{9D8B030D-6E8A-4147-A177-3AD203B41FA5}">
                      <a16:colId xmlns:a16="http://schemas.microsoft.com/office/drawing/2014/main" val="2962449015"/>
                    </a:ext>
                  </a:extLst>
                </a:gridCol>
                <a:gridCol w="785867">
                  <a:extLst>
                    <a:ext uri="{9D8B030D-6E8A-4147-A177-3AD203B41FA5}">
                      <a16:colId xmlns:a16="http://schemas.microsoft.com/office/drawing/2014/main" val="855444970"/>
                    </a:ext>
                  </a:extLst>
                </a:gridCol>
                <a:gridCol w="785867">
                  <a:extLst>
                    <a:ext uri="{9D8B030D-6E8A-4147-A177-3AD203B41FA5}">
                      <a16:colId xmlns:a16="http://schemas.microsoft.com/office/drawing/2014/main" val="2054453610"/>
                    </a:ext>
                  </a:extLst>
                </a:gridCol>
                <a:gridCol w="785867">
                  <a:extLst>
                    <a:ext uri="{9D8B030D-6E8A-4147-A177-3AD203B41FA5}">
                      <a16:colId xmlns:a16="http://schemas.microsoft.com/office/drawing/2014/main" val="3124027016"/>
                    </a:ext>
                  </a:extLst>
                </a:gridCol>
                <a:gridCol w="785867">
                  <a:extLst>
                    <a:ext uri="{9D8B030D-6E8A-4147-A177-3AD203B41FA5}">
                      <a16:colId xmlns:a16="http://schemas.microsoft.com/office/drawing/2014/main" val="4178539458"/>
                    </a:ext>
                  </a:extLst>
                </a:gridCol>
                <a:gridCol w="785867">
                  <a:extLst>
                    <a:ext uri="{9D8B030D-6E8A-4147-A177-3AD203B41FA5}">
                      <a16:colId xmlns:a16="http://schemas.microsoft.com/office/drawing/2014/main" val="1446398253"/>
                    </a:ext>
                  </a:extLst>
                </a:gridCol>
                <a:gridCol w="785867">
                  <a:extLst>
                    <a:ext uri="{9D8B030D-6E8A-4147-A177-3AD203B41FA5}">
                      <a16:colId xmlns:a16="http://schemas.microsoft.com/office/drawing/2014/main" val="1476346982"/>
                    </a:ext>
                  </a:extLst>
                </a:gridCol>
              </a:tblGrid>
              <a:tr h="0">
                <a:tc gridSpan="8">
                  <a:txBody>
                    <a:bodyPr/>
                    <a:lstStyle/>
                    <a:p>
                      <a:endParaRPr lang="en-US" sz="200" dirty="0">
                        <a:latin typeface="Canva Sans 1"/>
                      </a:endParaRPr>
                    </a:p>
                  </a:txBody>
                  <a:tcP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19930660"/>
                  </a:ext>
                </a:extLst>
              </a:tr>
              <a:tr h="246221">
                <a:tc gridSpan="8">
                  <a:txBody>
                    <a:bodyPr/>
                    <a:lstStyle/>
                    <a:p>
                      <a:r>
                        <a:rPr lang="en-US" sz="1200" dirty="0">
                          <a:latin typeface="Canva Sans 1"/>
                        </a:rPr>
                        <a:t>How to </a:t>
                      </a:r>
                      <a:r>
                        <a:rPr lang="en-US" sz="1200" dirty="0">
                          <a:solidFill>
                            <a:srgbClr val="00B050"/>
                          </a:solidFill>
                          <a:latin typeface="Canva Sans 1"/>
                        </a:rPr>
                        <a:t>Optimize</a:t>
                      </a:r>
                      <a:r>
                        <a:rPr lang="en-US" sz="1200" dirty="0">
                          <a:latin typeface="Canva Sans 1"/>
                        </a:rPr>
                        <a:t> Job Listings for Google Search</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70475912"/>
                  </a:ext>
                </a:extLst>
              </a:tr>
              <a:tr h="246221">
                <a:tc>
                  <a:txBody>
                    <a:bodyPr/>
                    <a:lstStyle/>
                    <a:p>
                      <a:r>
                        <a:rPr lang="en-US" sz="1200" b="0" kern="1200" dirty="0">
                          <a:solidFill>
                            <a:schemeClr val="dk1"/>
                          </a:solidFill>
                          <a:effectLst/>
                          <a:latin typeface="Canva Sans 1"/>
                        </a:rPr>
                        <a:t>Com</a:t>
                      </a:r>
                      <a:endParaRPr lang="en-US" sz="1200" dirty="0">
                        <a:latin typeface="Canva Sans 1"/>
                      </a:endParaRPr>
                    </a:p>
                  </a:txBody>
                  <a:tcPr>
                    <a:solidFill>
                      <a:schemeClr val="accent4"/>
                    </a:solidFill>
                  </a:tcPr>
                </a:tc>
                <a:tc>
                  <a:txBody>
                    <a:bodyPr/>
                    <a:lstStyle/>
                    <a:p>
                      <a:r>
                        <a:rPr lang="en-US" sz="1200" b="0" kern="1200" dirty="0">
                          <a:solidFill>
                            <a:schemeClr val="dk1"/>
                          </a:solidFill>
                          <a:effectLst/>
                          <a:latin typeface="Canva Sans 1"/>
                        </a:rPr>
                        <a:t>0.4939</a:t>
                      </a:r>
                      <a:endParaRPr lang="en-US" sz="1200" dirty="0">
                        <a:latin typeface="Canva Sans 1"/>
                      </a:endParaRPr>
                    </a:p>
                  </a:txBody>
                  <a:tcPr/>
                </a:tc>
                <a:tc>
                  <a:txBody>
                    <a:bodyPr/>
                    <a:lstStyle/>
                    <a:p>
                      <a:r>
                        <a:rPr lang="en-US" sz="1200" dirty="0">
                          <a:latin typeface="Canva Sans 1"/>
                        </a:rPr>
                        <a:t>Neg</a:t>
                      </a:r>
                    </a:p>
                  </a:txBody>
                  <a:tcPr>
                    <a:solidFill>
                      <a:schemeClr val="accent4"/>
                    </a:solidFill>
                  </a:tcPr>
                </a:tc>
                <a:tc>
                  <a:txBody>
                    <a:bodyPr/>
                    <a:lstStyle/>
                    <a:p>
                      <a:r>
                        <a:rPr lang="en-US" sz="1200" dirty="0">
                          <a:latin typeface="Canva Sans 1"/>
                        </a:rPr>
                        <a:t>0.0</a:t>
                      </a:r>
                    </a:p>
                  </a:txBody>
                  <a:tcPr/>
                </a:tc>
                <a:tc>
                  <a:txBody>
                    <a:bodyPr/>
                    <a:lstStyle/>
                    <a:p>
                      <a:r>
                        <a:rPr lang="en-US" sz="1200" dirty="0">
                          <a:latin typeface="Canva Sans 1"/>
                        </a:rPr>
                        <a:t>Neu</a:t>
                      </a:r>
                    </a:p>
                  </a:txBody>
                  <a:tcPr>
                    <a:solidFill>
                      <a:schemeClr val="accent4"/>
                    </a:solidFill>
                  </a:tcPr>
                </a:tc>
                <a:tc>
                  <a:txBody>
                    <a:bodyPr/>
                    <a:lstStyle/>
                    <a:p>
                      <a:r>
                        <a:rPr lang="en-US" sz="1200" dirty="0">
                          <a:latin typeface="Canva Sans 1"/>
                        </a:rPr>
                        <a:t>0.714</a:t>
                      </a:r>
                    </a:p>
                  </a:txBody>
                  <a:tcPr/>
                </a:tc>
                <a:tc>
                  <a:txBody>
                    <a:bodyPr/>
                    <a:lstStyle/>
                    <a:p>
                      <a:r>
                        <a:rPr lang="en-US" sz="1200" dirty="0">
                          <a:latin typeface="Canva Sans 1"/>
                        </a:rPr>
                        <a:t>Pos</a:t>
                      </a:r>
                    </a:p>
                  </a:txBody>
                  <a:tcPr>
                    <a:solidFill>
                      <a:schemeClr val="accent4"/>
                    </a:solidFill>
                  </a:tcPr>
                </a:tc>
                <a:tc>
                  <a:txBody>
                    <a:bodyPr/>
                    <a:lstStyle/>
                    <a:p>
                      <a:r>
                        <a:rPr lang="en-US" sz="1200" dirty="0">
                          <a:latin typeface="Canva Sans 1"/>
                        </a:rPr>
                        <a:t>0.286</a:t>
                      </a:r>
                    </a:p>
                  </a:txBody>
                  <a:tcPr/>
                </a:tc>
                <a:extLst>
                  <a:ext uri="{0D108BD9-81ED-4DB2-BD59-A6C34878D82A}">
                    <a16:rowId xmlns:a16="http://schemas.microsoft.com/office/drawing/2014/main" val="3690381637"/>
                  </a:ext>
                </a:extLst>
              </a:tr>
              <a:tr h="246221">
                <a:tc gridSpan="8">
                  <a:txBody>
                    <a:bodyPr/>
                    <a:lstStyle/>
                    <a:p>
                      <a:r>
                        <a:rPr lang="en-US" sz="1200" dirty="0">
                          <a:latin typeface="Canva Sans 1"/>
                        </a:rPr>
                        <a:t>Top Google recruiter: Google uses this </a:t>
                      </a:r>
                      <a:r>
                        <a:rPr lang="en-US" sz="1200" dirty="0">
                          <a:solidFill>
                            <a:srgbClr val="FF0000"/>
                          </a:solidFill>
                          <a:latin typeface="Canva Sans 1"/>
                        </a:rPr>
                        <a:t>'shocking</a:t>
                      </a:r>
                      <a:r>
                        <a:rPr lang="en-US" sz="1200" dirty="0">
                          <a:latin typeface="Canva Sans 1"/>
                        </a:rPr>
                        <a:t>' strategy to hire the </a:t>
                      </a:r>
                      <a:r>
                        <a:rPr lang="en-US" sz="1200" dirty="0">
                          <a:solidFill>
                            <a:srgbClr val="00B050"/>
                          </a:solidFill>
                          <a:latin typeface="Canva Sans 1"/>
                        </a:rPr>
                        <a:t>best</a:t>
                      </a:r>
                      <a:r>
                        <a:rPr lang="en-US" sz="1200" dirty="0">
                          <a:latin typeface="Canva Sans 1"/>
                        </a:rPr>
                        <a:t> employees</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29445575"/>
                  </a:ext>
                </a:extLst>
              </a:tr>
              <a:tr h="246221">
                <a:tc>
                  <a:txBody>
                    <a:bodyPr/>
                    <a:lstStyle/>
                    <a:p>
                      <a:r>
                        <a:rPr lang="en-US" sz="1200" dirty="0">
                          <a:latin typeface="Canva Sans 1"/>
                        </a:rPr>
                        <a:t>Com</a:t>
                      </a:r>
                    </a:p>
                  </a:txBody>
                  <a:tcPr>
                    <a:solidFill>
                      <a:schemeClr val="accent4"/>
                    </a:solidFill>
                  </a:tcPr>
                </a:tc>
                <a:tc>
                  <a:txBody>
                    <a:bodyPr/>
                    <a:lstStyle/>
                    <a:p>
                      <a:r>
                        <a:rPr lang="en-US" sz="1200" dirty="0">
                          <a:latin typeface="Canva Sans 1"/>
                        </a:rPr>
                        <a:t>0.7184</a:t>
                      </a:r>
                    </a:p>
                  </a:txBody>
                  <a:tcPr/>
                </a:tc>
                <a:tc>
                  <a:txBody>
                    <a:bodyPr/>
                    <a:lstStyle/>
                    <a:p>
                      <a:r>
                        <a:rPr lang="en-US" sz="1200" dirty="0">
                          <a:latin typeface="Canva Sans 1"/>
                        </a:rPr>
                        <a:t>Neg</a:t>
                      </a:r>
                    </a:p>
                  </a:txBody>
                  <a:tcPr>
                    <a:solidFill>
                      <a:schemeClr val="accent4"/>
                    </a:solidFill>
                  </a:tcPr>
                </a:tc>
                <a:tc>
                  <a:txBody>
                    <a:bodyPr/>
                    <a:lstStyle/>
                    <a:p>
                      <a:r>
                        <a:rPr lang="en-US" sz="1200" dirty="0">
                          <a:latin typeface="Canva Sans 1"/>
                        </a:rPr>
                        <a:t>0.0</a:t>
                      </a:r>
                    </a:p>
                  </a:txBody>
                  <a:tcPr/>
                </a:tc>
                <a:tc>
                  <a:txBody>
                    <a:bodyPr/>
                    <a:lstStyle/>
                    <a:p>
                      <a:r>
                        <a:rPr lang="en-US" sz="1200" dirty="0">
                          <a:latin typeface="Canva Sans 1"/>
                        </a:rPr>
                        <a:t>Neu</a:t>
                      </a:r>
                    </a:p>
                  </a:txBody>
                  <a:tcPr>
                    <a:solidFill>
                      <a:schemeClr val="accent4"/>
                    </a:solidFill>
                  </a:tcPr>
                </a:tc>
                <a:tc>
                  <a:txBody>
                    <a:bodyPr/>
                    <a:lstStyle/>
                    <a:p>
                      <a:r>
                        <a:rPr lang="en-US" sz="1200" dirty="0">
                          <a:latin typeface="Canva Sans 1"/>
                        </a:rPr>
                        <a:t>0.667</a:t>
                      </a:r>
                    </a:p>
                  </a:txBody>
                  <a:tcPr/>
                </a:tc>
                <a:tc>
                  <a:txBody>
                    <a:bodyPr/>
                    <a:lstStyle/>
                    <a:p>
                      <a:r>
                        <a:rPr lang="en-US" sz="1200" dirty="0">
                          <a:latin typeface="Canva Sans 1"/>
                        </a:rPr>
                        <a:t>Pos</a:t>
                      </a:r>
                    </a:p>
                  </a:txBody>
                  <a:tcPr>
                    <a:solidFill>
                      <a:schemeClr val="accent4"/>
                    </a:solidFill>
                  </a:tcPr>
                </a:tc>
                <a:tc>
                  <a:txBody>
                    <a:bodyPr/>
                    <a:lstStyle/>
                    <a:p>
                      <a:r>
                        <a:rPr lang="en-US" sz="1200" dirty="0">
                          <a:latin typeface="Canva Sans 1"/>
                        </a:rPr>
                        <a:t>0.333</a:t>
                      </a:r>
                    </a:p>
                  </a:txBody>
                  <a:tcPr/>
                </a:tc>
                <a:extLst>
                  <a:ext uri="{0D108BD9-81ED-4DB2-BD59-A6C34878D82A}">
                    <a16:rowId xmlns:a16="http://schemas.microsoft.com/office/drawing/2014/main" val="784342789"/>
                  </a:ext>
                </a:extLst>
              </a:tr>
              <a:tr h="246221">
                <a:tc gridSpan="8">
                  <a:txBody>
                    <a:bodyPr/>
                    <a:lstStyle/>
                    <a:p>
                      <a:r>
                        <a:rPr lang="en-US" sz="1200" b="0" kern="1200" dirty="0">
                          <a:solidFill>
                            <a:schemeClr val="dk1"/>
                          </a:solidFill>
                          <a:effectLst/>
                          <a:latin typeface="Canva Sans 1"/>
                        </a:rPr>
                        <a:t>If you invested $1,000 in Google 10 years ago, here’s how much you’d have now</a:t>
                      </a:r>
                      <a:endParaRPr lang="en-US" sz="1200" dirty="0">
                        <a:latin typeface="Canva Sans 1"/>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05774027"/>
                  </a:ext>
                </a:extLst>
              </a:tr>
              <a:tr h="246221">
                <a:tc>
                  <a:txBody>
                    <a:bodyPr/>
                    <a:lstStyle/>
                    <a:p>
                      <a:r>
                        <a:rPr lang="en-US" sz="1200" dirty="0">
                          <a:latin typeface="Canva Sans 1"/>
                        </a:rPr>
                        <a:t>Com</a:t>
                      </a:r>
                    </a:p>
                  </a:txBody>
                  <a:tcPr>
                    <a:solidFill>
                      <a:schemeClr val="accent4"/>
                    </a:solidFill>
                  </a:tcPr>
                </a:tc>
                <a:tc>
                  <a:txBody>
                    <a:bodyPr/>
                    <a:lstStyle/>
                    <a:p>
                      <a:r>
                        <a:rPr lang="en-US" sz="1200" dirty="0">
                          <a:latin typeface="Canva Sans 1"/>
                        </a:rPr>
                        <a:t>0.0</a:t>
                      </a:r>
                    </a:p>
                  </a:txBody>
                  <a:tcPr/>
                </a:tc>
                <a:tc>
                  <a:txBody>
                    <a:bodyPr/>
                    <a:lstStyle/>
                    <a:p>
                      <a:r>
                        <a:rPr lang="en-US" sz="1200" dirty="0">
                          <a:latin typeface="Canva Sans 1"/>
                        </a:rPr>
                        <a:t>Neg</a:t>
                      </a:r>
                    </a:p>
                  </a:txBody>
                  <a:tcPr>
                    <a:solidFill>
                      <a:schemeClr val="accent4"/>
                    </a:solidFill>
                  </a:tcPr>
                </a:tc>
                <a:tc>
                  <a:txBody>
                    <a:bodyPr/>
                    <a:lstStyle/>
                    <a:p>
                      <a:r>
                        <a:rPr lang="en-US" sz="1200" b="0" dirty="0">
                          <a:latin typeface="Canva Sans 1"/>
                        </a:rPr>
                        <a:t>0.0</a:t>
                      </a:r>
                    </a:p>
                  </a:txBody>
                  <a:tcPr/>
                </a:tc>
                <a:tc>
                  <a:txBody>
                    <a:bodyPr/>
                    <a:lstStyle/>
                    <a:p>
                      <a:r>
                        <a:rPr lang="en-US" sz="1200" b="0" dirty="0">
                          <a:latin typeface="Canva Sans 1"/>
                        </a:rPr>
                        <a:t>Neu</a:t>
                      </a:r>
                    </a:p>
                  </a:txBody>
                  <a:tcPr>
                    <a:solidFill>
                      <a:schemeClr val="accent4"/>
                    </a:solidFill>
                  </a:tcPr>
                </a:tc>
                <a:tc>
                  <a:txBody>
                    <a:bodyPr/>
                    <a:lstStyle/>
                    <a:p>
                      <a:r>
                        <a:rPr lang="en-US" sz="1200" dirty="0">
                          <a:latin typeface="Canva Sans 1"/>
                        </a:rPr>
                        <a:t>1.0</a:t>
                      </a:r>
                    </a:p>
                  </a:txBody>
                  <a:tcPr/>
                </a:tc>
                <a:tc>
                  <a:txBody>
                    <a:bodyPr/>
                    <a:lstStyle/>
                    <a:p>
                      <a:r>
                        <a:rPr lang="en-US" sz="1200" dirty="0">
                          <a:latin typeface="Canva Sans 1"/>
                        </a:rPr>
                        <a:t>Pos</a:t>
                      </a:r>
                    </a:p>
                  </a:txBody>
                  <a:tcPr>
                    <a:solidFill>
                      <a:schemeClr val="accent4"/>
                    </a:solidFill>
                  </a:tcPr>
                </a:tc>
                <a:tc>
                  <a:txBody>
                    <a:bodyPr/>
                    <a:lstStyle/>
                    <a:p>
                      <a:r>
                        <a:rPr lang="en-US" sz="1200" dirty="0">
                          <a:latin typeface="Canva Sans 1"/>
                        </a:rPr>
                        <a:t>0.0</a:t>
                      </a:r>
                    </a:p>
                  </a:txBody>
                  <a:tcPr/>
                </a:tc>
                <a:extLst>
                  <a:ext uri="{0D108BD9-81ED-4DB2-BD59-A6C34878D82A}">
                    <a16:rowId xmlns:a16="http://schemas.microsoft.com/office/drawing/2014/main" val="1754425277"/>
                  </a:ext>
                </a:extLst>
              </a:tr>
              <a:tr h="246221">
                <a:tc gridSpan="8">
                  <a:txBody>
                    <a:bodyPr/>
                    <a:lstStyle/>
                    <a:p>
                      <a:r>
                        <a:rPr lang="en-US" sz="1200" b="0" kern="1200" dirty="0">
                          <a:solidFill>
                            <a:schemeClr val="dk1"/>
                          </a:solidFill>
                          <a:effectLst/>
                          <a:latin typeface="Canva Sans 1"/>
                        </a:rPr>
                        <a:t>When It Comes to Gorillas, Google Photos Remains </a:t>
                      </a:r>
                      <a:r>
                        <a:rPr lang="en-US" sz="1200" b="0" kern="1200" dirty="0">
                          <a:solidFill>
                            <a:srgbClr val="FF0000"/>
                          </a:solidFill>
                          <a:effectLst/>
                          <a:latin typeface="Canva Sans 1"/>
                        </a:rPr>
                        <a:t>Blind</a:t>
                      </a:r>
                      <a:endParaRPr lang="en-US" sz="1200" dirty="0">
                        <a:solidFill>
                          <a:srgbClr val="FF0000"/>
                        </a:solidFill>
                        <a:latin typeface="Canva Sans 1"/>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76051167"/>
                  </a:ext>
                </a:extLst>
              </a:tr>
              <a:tr h="246221">
                <a:tc>
                  <a:txBody>
                    <a:bodyPr/>
                    <a:lstStyle/>
                    <a:p>
                      <a:r>
                        <a:rPr lang="en-US" sz="1200" dirty="0">
                          <a:latin typeface="Canva Sans 1"/>
                        </a:rPr>
                        <a:t>Com</a:t>
                      </a:r>
                    </a:p>
                  </a:txBody>
                  <a:tcPr>
                    <a:solidFill>
                      <a:schemeClr val="accent4"/>
                    </a:solidFill>
                  </a:tcPr>
                </a:tc>
                <a:tc>
                  <a:txBody>
                    <a:bodyPr/>
                    <a:lstStyle/>
                    <a:p>
                      <a:r>
                        <a:rPr lang="en-US" sz="1200" dirty="0">
                          <a:latin typeface="Canva Sans 1"/>
                        </a:rPr>
                        <a:t>-0.4019</a:t>
                      </a:r>
                    </a:p>
                  </a:txBody>
                  <a:tcPr/>
                </a:tc>
                <a:tc>
                  <a:txBody>
                    <a:bodyPr/>
                    <a:lstStyle/>
                    <a:p>
                      <a:r>
                        <a:rPr lang="en-US" sz="1200" dirty="0">
                          <a:latin typeface="Canva Sans 1"/>
                        </a:rPr>
                        <a:t>Neg</a:t>
                      </a:r>
                    </a:p>
                  </a:txBody>
                  <a:tcPr>
                    <a:solidFill>
                      <a:schemeClr val="accent4"/>
                    </a:solidFill>
                  </a:tcPr>
                </a:tc>
                <a:tc>
                  <a:txBody>
                    <a:bodyPr/>
                    <a:lstStyle/>
                    <a:p>
                      <a:r>
                        <a:rPr lang="en-US" sz="1200" dirty="0">
                          <a:latin typeface="Canva Sans 1"/>
                        </a:rPr>
                        <a:t>0.231</a:t>
                      </a:r>
                    </a:p>
                  </a:txBody>
                  <a:tcPr/>
                </a:tc>
                <a:tc>
                  <a:txBody>
                    <a:bodyPr/>
                    <a:lstStyle/>
                    <a:p>
                      <a:r>
                        <a:rPr lang="en-US" sz="1200" dirty="0">
                          <a:latin typeface="Canva Sans 1"/>
                        </a:rPr>
                        <a:t>Neu</a:t>
                      </a:r>
                    </a:p>
                  </a:txBody>
                  <a:tcPr>
                    <a:solidFill>
                      <a:schemeClr val="accent4"/>
                    </a:solidFill>
                  </a:tcPr>
                </a:tc>
                <a:tc>
                  <a:txBody>
                    <a:bodyPr/>
                    <a:lstStyle/>
                    <a:p>
                      <a:r>
                        <a:rPr lang="en-US" sz="1200" dirty="0">
                          <a:latin typeface="Canva Sans 1"/>
                        </a:rPr>
                        <a:t>0.769</a:t>
                      </a:r>
                    </a:p>
                  </a:txBody>
                  <a:tcPr/>
                </a:tc>
                <a:tc>
                  <a:txBody>
                    <a:bodyPr/>
                    <a:lstStyle/>
                    <a:p>
                      <a:r>
                        <a:rPr lang="en-US" sz="1200" dirty="0">
                          <a:latin typeface="Canva Sans 1"/>
                        </a:rPr>
                        <a:t>Pos</a:t>
                      </a:r>
                    </a:p>
                  </a:txBody>
                  <a:tcPr>
                    <a:solidFill>
                      <a:schemeClr val="accent4"/>
                    </a:solidFill>
                  </a:tcPr>
                </a:tc>
                <a:tc>
                  <a:txBody>
                    <a:bodyPr/>
                    <a:lstStyle/>
                    <a:p>
                      <a:r>
                        <a:rPr lang="en-US" sz="1200" dirty="0">
                          <a:latin typeface="Canva Sans 1"/>
                        </a:rPr>
                        <a:t>0.0</a:t>
                      </a:r>
                    </a:p>
                  </a:txBody>
                  <a:tcPr/>
                </a:tc>
                <a:extLst>
                  <a:ext uri="{0D108BD9-81ED-4DB2-BD59-A6C34878D82A}">
                    <a16:rowId xmlns:a16="http://schemas.microsoft.com/office/drawing/2014/main" val="1944004883"/>
                  </a:ext>
                </a:extLst>
              </a:tr>
              <a:tr h="246221">
                <a:tc grid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dk1"/>
                          </a:solidFill>
                          <a:effectLst/>
                          <a:latin typeface="Canva Sans 1"/>
                        </a:rPr>
                        <a:t>Changing Country Codes With Google</a:t>
                      </a:r>
                      <a:endParaRPr lang="en-US" sz="1200" dirty="0">
                        <a:latin typeface="Canva Sans 1"/>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8587131"/>
                  </a:ext>
                </a:extLst>
              </a:tr>
              <a:tr h="246221">
                <a:tc>
                  <a:txBody>
                    <a:bodyPr/>
                    <a:lstStyle/>
                    <a:p>
                      <a:r>
                        <a:rPr lang="en-US" sz="1200" dirty="0">
                          <a:latin typeface="Canva Sans 1"/>
                        </a:rPr>
                        <a:t>Com</a:t>
                      </a:r>
                    </a:p>
                  </a:txBody>
                  <a:tcPr>
                    <a:solidFill>
                      <a:schemeClr val="accent4"/>
                    </a:solidFill>
                  </a:tcPr>
                </a:tc>
                <a:tc>
                  <a:txBody>
                    <a:bodyPr/>
                    <a:lstStyle/>
                    <a:p>
                      <a:r>
                        <a:rPr lang="en-US" sz="1200" dirty="0">
                          <a:latin typeface="Canva Sans 1"/>
                        </a:rPr>
                        <a:t>0.0</a:t>
                      </a:r>
                    </a:p>
                  </a:txBody>
                  <a:tcPr/>
                </a:tc>
                <a:tc>
                  <a:txBody>
                    <a:bodyPr/>
                    <a:lstStyle/>
                    <a:p>
                      <a:r>
                        <a:rPr lang="en-US" sz="1200" dirty="0">
                          <a:latin typeface="Canva Sans 1"/>
                        </a:rPr>
                        <a:t>Neg</a:t>
                      </a:r>
                    </a:p>
                  </a:txBody>
                  <a:tcPr>
                    <a:solidFill>
                      <a:schemeClr val="accent4"/>
                    </a:solidFill>
                  </a:tcPr>
                </a:tc>
                <a:tc>
                  <a:txBody>
                    <a:bodyPr/>
                    <a:lstStyle/>
                    <a:p>
                      <a:r>
                        <a:rPr lang="en-US" sz="1200" dirty="0">
                          <a:latin typeface="Canva Sans 1"/>
                        </a:rPr>
                        <a:t>0.0</a:t>
                      </a:r>
                    </a:p>
                  </a:txBody>
                  <a:tcPr/>
                </a:tc>
                <a:tc>
                  <a:txBody>
                    <a:bodyPr/>
                    <a:lstStyle/>
                    <a:p>
                      <a:r>
                        <a:rPr lang="en-US" sz="1200" dirty="0">
                          <a:latin typeface="Canva Sans 1"/>
                        </a:rPr>
                        <a:t>Neu</a:t>
                      </a:r>
                    </a:p>
                  </a:txBody>
                  <a:tcPr>
                    <a:solidFill>
                      <a:schemeClr val="accent4"/>
                    </a:solidFill>
                  </a:tcPr>
                </a:tc>
                <a:tc>
                  <a:txBody>
                    <a:bodyPr/>
                    <a:lstStyle/>
                    <a:p>
                      <a:r>
                        <a:rPr lang="en-US" sz="1200" dirty="0">
                          <a:latin typeface="Canva Sans 1"/>
                        </a:rPr>
                        <a:t>1.0</a:t>
                      </a:r>
                    </a:p>
                  </a:txBody>
                  <a:tcPr/>
                </a:tc>
                <a:tc>
                  <a:txBody>
                    <a:bodyPr/>
                    <a:lstStyle/>
                    <a:p>
                      <a:r>
                        <a:rPr lang="en-US" sz="1200" dirty="0">
                          <a:latin typeface="Canva Sans 1"/>
                        </a:rPr>
                        <a:t>Pos</a:t>
                      </a:r>
                    </a:p>
                  </a:txBody>
                  <a:tcPr>
                    <a:solidFill>
                      <a:schemeClr val="accent4"/>
                    </a:solidFill>
                  </a:tcPr>
                </a:tc>
                <a:tc>
                  <a:txBody>
                    <a:bodyPr/>
                    <a:lstStyle/>
                    <a:p>
                      <a:r>
                        <a:rPr lang="en-US" sz="1200" dirty="0">
                          <a:latin typeface="Canva Sans 1"/>
                        </a:rPr>
                        <a:t>0.0</a:t>
                      </a:r>
                    </a:p>
                  </a:txBody>
                  <a:tcPr/>
                </a:tc>
                <a:extLst>
                  <a:ext uri="{0D108BD9-81ED-4DB2-BD59-A6C34878D82A}">
                    <a16:rowId xmlns:a16="http://schemas.microsoft.com/office/drawing/2014/main" val="323011573"/>
                  </a:ext>
                </a:extLst>
              </a:tr>
            </a:tbl>
          </a:graphicData>
        </a:graphic>
      </p:graphicFrame>
      <p:sp>
        <p:nvSpPr>
          <p:cNvPr id="12" name="TextBox 12"/>
          <p:cNvSpPr txBox="1"/>
          <p:nvPr/>
        </p:nvSpPr>
        <p:spPr>
          <a:xfrm>
            <a:off x="398665" y="976934"/>
            <a:ext cx="4967659" cy="2662193"/>
          </a:xfrm>
          <a:prstGeom prst="rect">
            <a:avLst/>
          </a:prstGeom>
        </p:spPr>
        <p:txBody>
          <a:bodyPr lIns="33867" tIns="33867" rIns="33867" bIns="33867" rtlCol="0" anchor="ctr"/>
          <a:lstStyle/>
          <a:p>
            <a:pPr algn="ctr">
              <a:lnSpc>
                <a:spcPts val="1773"/>
              </a:lnSpc>
            </a:pPr>
            <a:endParaRPr sz="1200"/>
          </a:p>
        </p:txBody>
      </p:sp>
      <p:grpSp>
        <p:nvGrpSpPr>
          <p:cNvPr id="35" name="Group 34">
            <a:extLst>
              <a:ext uri="{FF2B5EF4-FFF2-40B4-BE49-F238E27FC236}">
                <a16:creationId xmlns:a16="http://schemas.microsoft.com/office/drawing/2014/main" id="{3BF465A4-1C2E-4BD6-19FF-5B8592D21ADF}"/>
              </a:ext>
            </a:extLst>
          </p:cNvPr>
          <p:cNvGrpSpPr/>
          <p:nvPr/>
        </p:nvGrpSpPr>
        <p:grpSpPr>
          <a:xfrm>
            <a:off x="841112" y="1135669"/>
            <a:ext cx="4266732" cy="2817086"/>
            <a:chOff x="342359" y="979063"/>
            <a:chExt cx="4266732" cy="2817086"/>
          </a:xfrm>
        </p:grpSpPr>
        <p:sp>
          <p:nvSpPr>
            <p:cNvPr id="11" name="Freeform 11"/>
            <p:cNvSpPr/>
            <p:nvPr/>
          </p:nvSpPr>
          <p:spPr>
            <a:xfrm>
              <a:off x="342359" y="979063"/>
              <a:ext cx="4266732" cy="2817086"/>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9" name="TextBox 129"/>
            <p:cNvSpPr txBox="1"/>
            <p:nvPr/>
          </p:nvSpPr>
          <p:spPr>
            <a:xfrm>
              <a:off x="509554" y="1924469"/>
              <a:ext cx="4043032" cy="1723549"/>
            </a:xfrm>
            <a:prstGeom prst="rect">
              <a:avLst/>
            </a:prstGeom>
          </p:spPr>
          <p:txBody>
            <a:bodyPr wrap="square" lIns="0" tIns="0" rIns="0" bIns="0" rtlCol="0" anchor="t">
              <a:spAutoFit/>
            </a:bodyPr>
            <a:lstStyle/>
            <a:p>
              <a:r>
                <a:rPr lang="en-US" sz="1600" dirty="0">
                  <a:solidFill>
                    <a:srgbClr val="212EAB"/>
                  </a:solidFill>
                  <a:latin typeface="Canva Sans 1"/>
                </a:rPr>
                <a:t>Used Natural Language Processing (NLP) to transforms large-scaled unstructured text data into structured and quantitative measurements of the sentimental opinions.</a:t>
              </a:r>
            </a:p>
            <a:p>
              <a:pPr marL="285750" indent="-285750">
                <a:buFont typeface="Arial" panose="020B0604020202020204" pitchFamily="34" charset="0"/>
                <a:buChar char="•"/>
              </a:pPr>
              <a:r>
                <a:rPr lang="en-US" sz="1600" dirty="0">
                  <a:solidFill>
                    <a:srgbClr val="212EAB"/>
                  </a:solidFill>
                  <a:latin typeface="Canva Sans 1"/>
                </a:rPr>
                <a:t>VADER model from NLTK package</a:t>
              </a:r>
            </a:p>
            <a:p>
              <a:pPr marL="285750" indent="-285750">
                <a:buFont typeface="Arial" panose="020B0604020202020204" pitchFamily="34" charset="0"/>
                <a:buChar char="•"/>
              </a:pPr>
              <a:r>
                <a:rPr lang="en-US" sz="1600" dirty="0">
                  <a:solidFill>
                    <a:srgbClr val="212EAB"/>
                  </a:solidFill>
                  <a:latin typeface="Canva Sans 1"/>
                </a:rPr>
                <a:t>Sentiments include positive, neutral, negative, and compound</a:t>
              </a:r>
            </a:p>
          </p:txBody>
        </p:sp>
        <p:grpSp>
          <p:nvGrpSpPr>
            <p:cNvPr id="34" name="Group 33">
              <a:extLst>
                <a:ext uri="{FF2B5EF4-FFF2-40B4-BE49-F238E27FC236}">
                  <a16:creationId xmlns:a16="http://schemas.microsoft.com/office/drawing/2014/main" id="{D54A86DC-F658-D652-5E4E-5E277CD543FA}"/>
                </a:ext>
              </a:extLst>
            </p:cNvPr>
            <p:cNvGrpSpPr/>
            <p:nvPr/>
          </p:nvGrpSpPr>
          <p:grpSpPr>
            <a:xfrm>
              <a:off x="667660" y="1161672"/>
              <a:ext cx="2107639" cy="662648"/>
              <a:chOff x="667660" y="1161672"/>
              <a:chExt cx="2107639" cy="662648"/>
            </a:xfrm>
          </p:grpSpPr>
          <p:grpSp>
            <p:nvGrpSpPr>
              <p:cNvPr id="104" name="Group 104"/>
              <p:cNvGrpSpPr/>
              <p:nvPr/>
            </p:nvGrpSpPr>
            <p:grpSpPr>
              <a:xfrm>
                <a:off x="667660" y="1161672"/>
                <a:ext cx="2096613" cy="466406"/>
                <a:chOff x="76200" y="0"/>
                <a:chExt cx="3653742" cy="812800"/>
              </a:xfrm>
            </p:grpSpPr>
            <p:sp>
              <p:nvSpPr>
                <p:cNvPr id="105" name="Freeform 105"/>
                <p:cNvSpPr/>
                <p:nvPr/>
              </p:nvSpPr>
              <p:spPr>
                <a:xfrm>
                  <a:off x="2917142"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06" name="TextBox 10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7" name="Group 107"/>
              <p:cNvGrpSpPr/>
              <p:nvPr/>
            </p:nvGrpSpPr>
            <p:grpSpPr>
              <a:xfrm>
                <a:off x="690266" y="1335863"/>
                <a:ext cx="2085033" cy="488457"/>
                <a:chOff x="139700" y="16065"/>
                <a:chExt cx="3332380" cy="780671"/>
              </a:xfrm>
            </p:grpSpPr>
            <p:sp>
              <p:nvSpPr>
                <p:cNvPr id="108" name="Freeform 108"/>
                <p:cNvSpPr/>
                <p:nvPr/>
              </p:nvSpPr>
              <p:spPr>
                <a:xfrm>
                  <a:off x="2691409"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09" name="TextBox 109"/>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grpSp>
        <p:nvGrpSpPr>
          <p:cNvPr id="37" name="Group 36">
            <a:extLst>
              <a:ext uri="{FF2B5EF4-FFF2-40B4-BE49-F238E27FC236}">
                <a16:creationId xmlns:a16="http://schemas.microsoft.com/office/drawing/2014/main" id="{68C57942-8694-11FB-D650-A342576EC110}"/>
              </a:ext>
            </a:extLst>
          </p:cNvPr>
          <p:cNvGrpSpPr/>
          <p:nvPr/>
        </p:nvGrpSpPr>
        <p:grpSpPr>
          <a:xfrm>
            <a:off x="6706094" y="4385821"/>
            <a:ext cx="4628537" cy="1848511"/>
            <a:chOff x="6546593" y="4284434"/>
            <a:chExt cx="4628537" cy="1848511"/>
          </a:xfrm>
        </p:grpSpPr>
        <p:sp>
          <p:nvSpPr>
            <p:cNvPr id="36" name="Freeform 11">
              <a:extLst>
                <a:ext uri="{FF2B5EF4-FFF2-40B4-BE49-F238E27FC236}">
                  <a16:creationId xmlns:a16="http://schemas.microsoft.com/office/drawing/2014/main" id="{A21BA174-67F2-9ED2-F486-C89DEDC7882D}"/>
                </a:ext>
              </a:extLst>
            </p:cNvPr>
            <p:cNvSpPr/>
            <p:nvPr/>
          </p:nvSpPr>
          <p:spPr>
            <a:xfrm>
              <a:off x="6546593" y="4284434"/>
              <a:ext cx="4628537" cy="1848511"/>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grpSp>
          <p:nvGrpSpPr>
            <p:cNvPr id="17" name="Group 96">
              <a:extLst>
                <a:ext uri="{FF2B5EF4-FFF2-40B4-BE49-F238E27FC236}">
                  <a16:creationId xmlns:a16="http://schemas.microsoft.com/office/drawing/2014/main" id="{9CD2B5E0-5395-51FB-8C66-D2E809171CAA}"/>
                </a:ext>
              </a:extLst>
            </p:cNvPr>
            <p:cNvGrpSpPr/>
            <p:nvPr/>
          </p:nvGrpSpPr>
          <p:grpSpPr>
            <a:xfrm>
              <a:off x="8597352" y="4453575"/>
              <a:ext cx="527019" cy="520821"/>
              <a:chOff x="0" y="0"/>
              <a:chExt cx="1054037" cy="1041642"/>
            </a:xfrm>
          </p:grpSpPr>
          <p:grpSp>
            <p:nvGrpSpPr>
              <p:cNvPr id="18" name="Group 97">
                <a:extLst>
                  <a:ext uri="{FF2B5EF4-FFF2-40B4-BE49-F238E27FC236}">
                    <a16:creationId xmlns:a16="http://schemas.microsoft.com/office/drawing/2014/main" id="{EEC0785B-A23B-0229-5F93-87E6AA2AFB6C}"/>
                  </a:ext>
                </a:extLst>
              </p:cNvPr>
              <p:cNvGrpSpPr/>
              <p:nvPr/>
            </p:nvGrpSpPr>
            <p:grpSpPr>
              <a:xfrm>
                <a:off x="60613" y="0"/>
                <a:ext cx="932812" cy="932812"/>
                <a:chOff x="0" y="0"/>
                <a:chExt cx="812800" cy="812800"/>
              </a:xfrm>
            </p:grpSpPr>
            <p:sp>
              <p:nvSpPr>
                <p:cNvPr id="22" name="Freeform 98">
                  <a:extLst>
                    <a:ext uri="{FF2B5EF4-FFF2-40B4-BE49-F238E27FC236}">
                      <a16:creationId xmlns:a16="http://schemas.microsoft.com/office/drawing/2014/main" id="{10DE7BE6-99A9-142C-6F0B-F2712B534075}"/>
                    </a:ext>
                  </a:extLst>
                </p:cNvPr>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23" name="TextBox 99">
                  <a:extLst>
                    <a:ext uri="{FF2B5EF4-FFF2-40B4-BE49-F238E27FC236}">
                      <a16:creationId xmlns:a16="http://schemas.microsoft.com/office/drawing/2014/main" id="{47271BAA-5F2F-8341-C2BE-0E1C72082C61}"/>
                    </a:ext>
                  </a:extLst>
                </p:cNvPr>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9" name="Group 100">
                <a:extLst>
                  <a:ext uri="{FF2B5EF4-FFF2-40B4-BE49-F238E27FC236}">
                    <a16:creationId xmlns:a16="http://schemas.microsoft.com/office/drawing/2014/main" id="{484F1FAA-FF0B-7782-A14C-AD8908B3F6B3}"/>
                  </a:ext>
                </a:extLst>
              </p:cNvPr>
              <p:cNvGrpSpPr/>
              <p:nvPr/>
            </p:nvGrpSpPr>
            <p:grpSpPr>
              <a:xfrm rot="-10800000">
                <a:off x="0" y="303223"/>
                <a:ext cx="1054037" cy="738419"/>
                <a:chOff x="0" y="0"/>
                <a:chExt cx="812800" cy="569418"/>
              </a:xfrm>
            </p:grpSpPr>
            <p:sp>
              <p:nvSpPr>
                <p:cNvPr id="20" name="Freeform 101">
                  <a:extLst>
                    <a:ext uri="{FF2B5EF4-FFF2-40B4-BE49-F238E27FC236}">
                      <a16:creationId xmlns:a16="http://schemas.microsoft.com/office/drawing/2014/main" id="{3C256905-6357-7A5D-93AE-F4CE7A9F2817}"/>
                    </a:ext>
                  </a:extLst>
                </p:cNvPr>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21" name="TextBox 102">
                  <a:extLst>
                    <a:ext uri="{FF2B5EF4-FFF2-40B4-BE49-F238E27FC236}">
                      <a16:creationId xmlns:a16="http://schemas.microsoft.com/office/drawing/2014/main" id="{CE831D1E-4E25-6F7E-35F5-B135ED96A216}"/>
                    </a:ext>
                  </a:extLst>
                </p:cNvPr>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sp>
          <p:nvSpPr>
            <p:cNvPr id="31" name="TextBox 129">
              <a:extLst>
                <a:ext uri="{FF2B5EF4-FFF2-40B4-BE49-F238E27FC236}">
                  <a16:creationId xmlns:a16="http://schemas.microsoft.com/office/drawing/2014/main" id="{D7D18541-A981-A416-1DEB-E516FD71CD71}"/>
                </a:ext>
              </a:extLst>
            </p:cNvPr>
            <p:cNvSpPr txBox="1"/>
            <p:nvPr/>
          </p:nvSpPr>
          <p:spPr>
            <a:xfrm>
              <a:off x="6628770" y="5226054"/>
              <a:ext cx="4464183" cy="738664"/>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212EAB"/>
                  </a:solidFill>
                  <a:latin typeface="Canva Sans 1"/>
                </a:rPr>
                <a:t>Distribution of sentiment analysis score by ticker</a:t>
              </a:r>
            </a:p>
            <a:p>
              <a:pPr marL="285750" indent="-285750">
                <a:buFont typeface="Arial" panose="020B0604020202020204" pitchFamily="34" charset="0"/>
                <a:buChar char="•"/>
              </a:pPr>
              <a:r>
                <a:rPr lang="en-US" sz="1600" dirty="0">
                  <a:solidFill>
                    <a:srgbClr val="212EAB"/>
                  </a:solidFill>
                  <a:latin typeface="Canva Sans 1"/>
                </a:rPr>
                <a:t>Included one additional covariate: the total number of articles per day</a:t>
              </a:r>
            </a:p>
          </p:txBody>
        </p:sp>
      </p:grpSp>
    </p:spTree>
    <p:extLst>
      <p:ext uri="{BB962C8B-B14F-4D97-AF65-F5344CB8AC3E}">
        <p14:creationId xmlns:p14="http://schemas.microsoft.com/office/powerpoint/2010/main" val="109394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6808009" y="4675005"/>
            <a:ext cx="4738136" cy="1555069"/>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5" name="TextBox 15"/>
          <p:cNvSpPr txBox="1"/>
          <p:nvPr/>
        </p:nvSpPr>
        <p:spPr>
          <a:xfrm>
            <a:off x="6845144" y="4888325"/>
            <a:ext cx="4576536" cy="1555069"/>
          </a:xfrm>
          <a:prstGeom prst="rect">
            <a:avLst/>
          </a:prstGeom>
        </p:spPr>
        <p:txBody>
          <a:bodyPr lIns="33867" tIns="33867" rIns="33867" bIns="33867" rtlCol="0" anchor="ctr"/>
          <a:lstStyle/>
          <a:p>
            <a:pPr algn="ctr">
              <a:lnSpc>
                <a:spcPts val="1773"/>
              </a:lnSpc>
            </a:pPr>
            <a:endParaRPr sz="1200"/>
          </a:p>
        </p:txBody>
      </p:sp>
      <p:sp>
        <p:nvSpPr>
          <p:cNvPr id="23" name="TextBox 23"/>
          <p:cNvSpPr txBox="1"/>
          <p:nvPr/>
        </p:nvSpPr>
        <p:spPr>
          <a:xfrm>
            <a:off x="11480717" y="5914675"/>
            <a:ext cx="2236043" cy="2340858"/>
          </a:xfrm>
          <a:prstGeom prst="rect">
            <a:avLst/>
          </a:prstGeom>
        </p:spPr>
        <p:txBody>
          <a:bodyPr lIns="33867" tIns="33867" rIns="33867" bIns="33867" rtlCol="0" anchor="ctr"/>
          <a:lstStyle/>
          <a:p>
            <a:pPr algn="ctr">
              <a:lnSpc>
                <a:spcPts val="1773"/>
              </a:lnSpc>
            </a:pPr>
            <a:endParaRPr sz="1200"/>
          </a:p>
        </p:txBody>
      </p:sp>
      <p:grpSp>
        <p:nvGrpSpPr>
          <p:cNvPr id="110" name="Group 110"/>
          <p:cNvGrpSpPr/>
          <p:nvPr/>
        </p:nvGrpSpPr>
        <p:grpSpPr>
          <a:xfrm>
            <a:off x="7028155" y="5177394"/>
            <a:ext cx="512226" cy="550290"/>
            <a:chOff x="0" y="0"/>
            <a:chExt cx="1054037" cy="1100580"/>
          </a:xfrm>
        </p:grpSpPr>
        <p:grpSp>
          <p:nvGrpSpPr>
            <p:cNvPr id="111" name="Group 111"/>
            <p:cNvGrpSpPr/>
            <p:nvPr/>
          </p:nvGrpSpPr>
          <p:grpSpPr>
            <a:xfrm rot="-10800000">
              <a:off x="0" y="362161"/>
              <a:ext cx="1054037" cy="738419"/>
              <a:chOff x="0" y="0"/>
              <a:chExt cx="812800" cy="569418"/>
            </a:xfrm>
          </p:grpSpPr>
          <p:sp>
            <p:nvSpPr>
              <p:cNvPr id="112" name="Freeform 112"/>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13" name="TextBox 113"/>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14" name="Group 114"/>
            <p:cNvGrpSpPr/>
            <p:nvPr/>
          </p:nvGrpSpPr>
          <p:grpSpPr>
            <a:xfrm>
              <a:off x="125675" y="0"/>
              <a:ext cx="802687" cy="934035"/>
              <a:chOff x="0" y="0"/>
              <a:chExt cx="698500" cy="812800"/>
            </a:xfrm>
          </p:grpSpPr>
          <p:sp>
            <p:nvSpPr>
              <p:cNvPr id="115" name="Freeform 11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16" name="TextBox 11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54" name="Group 153">
            <a:extLst>
              <a:ext uri="{FF2B5EF4-FFF2-40B4-BE49-F238E27FC236}">
                <a16:creationId xmlns:a16="http://schemas.microsoft.com/office/drawing/2014/main" id="{E5F8A1B7-797E-90E3-4134-0D76E0DD6947}"/>
              </a:ext>
            </a:extLst>
          </p:cNvPr>
          <p:cNvGrpSpPr>
            <a:grpSpLocks noGrp="1" noUngrp="1" noRot="1" noMove="1" noResize="1"/>
          </p:cNvGrpSpPr>
          <p:nvPr/>
        </p:nvGrpSpPr>
        <p:grpSpPr>
          <a:xfrm>
            <a:off x="-2089146" y="-3026310"/>
            <a:ext cx="16921369" cy="11619101"/>
            <a:chOff x="-2089146" y="-3026310"/>
            <a:chExt cx="16921369" cy="11619101"/>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8" name="Freeform 8"/>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grpSp>
        <p:sp>
          <p:nvSpPr>
            <p:cNvPr id="9" name="Freeform 9"/>
            <p:cNvSpPr>
              <a:spLocks noGrp="1" noRot="1" noMove="1" noResize="1" noEditPoints="1" noAdjustHandles="1" noChangeArrowheads="1" noChangeShapeType="1"/>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4" name="Freeform 124"/>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5" name="Freeform 125"/>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30" name="TextBox 130"/>
          <p:cNvSpPr txBox="1"/>
          <p:nvPr/>
        </p:nvSpPr>
        <p:spPr>
          <a:xfrm>
            <a:off x="7718334" y="5376182"/>
            <a:ext cx="3692538"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212EAB"/>
                </a:solidFill>
                <a:latin typeface="Canva Sans 1 Bold"/>
              </a:rPr>
              <a:t>We employed a rolling linear regression approach over a 100-trading-day period</a:t>
            </a:r>
          </a:p>
        </p:txBody>
      </p:sp>
      <p:sp>
        <p:nvSpPr>
          <p:cNvPr id="172" name="TextBox 130">
            <a:extLst>
              <a:ext uri="{FF2B5EF4-FFF2-40B4-BE49-F238E27FC236}">
                <a16:creationId xmlns:a16="http://schemas.microsoft.com/office/drawing/2014/main" id="{5A2EE56F-80E6-BA3E-03E6-CA57083EE8FB}"/>
              </a:ext>
            </a:extLst>
          </p:cNvPr>
          <p:cNvSpPr txBox="1"/>
          <p:nvPr/>
        </p:nvSpPr>
        <p:spPr>
          <a:xfrm>
            <a:off x="7741407" y="4911475"/>
            <a:ext cx="2244451" cy="307777"/>
          </a:xfrm>
          <a:prstGeom prst="rect">
            <a:avLst/>
          </a:prstGeom>
        </p:spPr>
        <p:txBody>
          <a:bodyPr wrap="square" lIns="0" tIns="0" rIns="0" bIns="0" rtlCol="0" anchor="t">
            <a:spAutoFit/>
          </a:bodyPr>
          <a:lstStyle/>
          <a:p>
            <a:r>
              <a:rPr lang="en-US" sz="2000" b="1" dirty="0">
                <a:solidFill>
                  <a:srgbClr val="212EAB"/>
                </a:solidFill>
                <a:latin typeface="Canva Sans 1 Bold"/>
              </a:rPr>
              <a:t>Data Preparation</a:t>
            </a:r>
          </a:p>
        </p:txBody>
      </p:sp>
      <p:grpSp>
        <p:nvGrpSpPr>
          <p:cNvPr id="34" name="Group 33">
            <a:extLst>
              <a:ext uri="{FF2B5EF4-FFF2-40B4-BE49-F238E27FC236}">
                <a16:creationId xmlns:a16="http://schemas.microsoft.com/office/drawing/2014/main" id="{A1090873-D275-AF57-D56A-696E93A2B949}"/>
              </a:ext>
            </a:extLst>
          </p:cNvPr>
          <p:cNvGrpSpPr/>
          <p:nvPr/>
        </p:nvGrpSpPr>
        <p:grpSpPr>
          <a:xfrm>
            <a:off x="7735537" y="1261084"/>
            <a:ext cx="2906477" cy="3274599"/>
            <a:chOff x="8129703" y="3105004"/>
            <a:chExt cx="2906477" cy="3274599"/>
          </a:xfrm>
        </p:grpSpPr>
        <p:sp>
          <p:nvSpPr>
            <p:cNvPr id="163" name="Callout: Down Arrow 162">
              <a:extLst>
                <a:ext uri="{FF2B5EF4-FFF2-40B4-BE49-F238E27FC236}">
                  <a16:creationId xmlns:a16="http://schemas.microsoft.com/office/drawing/2014/main" id="{C222FB98-FE98-9F24-10A5-19D2177804B4}"/>
                </a:ext>
              </a:extLst>
            </p:cNvPr>
            <p:cNvSpPr/>
            <p:nvPr/>
          </p:nvSpPr>
          <p:spPr>
            <a:xfrm>
              <a:off x="8153101" y="3105004"/>
              <a:ext cx="2883079" cy="2966213"/>
            </a:xfrm>
            <a:prstGeom prst="downArrowCallout">
              <a:avLst>
                <a:gd name="adj1" fmla="val 11171"/>
                <a:gd name="adj2" fmla="val 13000"/>
                <a:gd name="adj3" fmla="val 11022"/>
                <a:gd name="adj4" fmla="val 76456"/>
              </a:avLst>
            </a:prstGeom>
            <a:solidFill>
              <a:srgbClr val="50D0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29">
              <a:extLst>
                <a:ext uri="{FF2B5EF4-FFF2-40B4-BE49-F238E27FC236}">
                  <a16:creationId xmlns:a16="http://schemas.microsoft.com/office/drawing/2014/main" id="{886F68FF-A436-030B-D309-CDADBDAEBCB9}"/>
                </a:ext>
              </a:extLst>
            </p:cNvPr>
            <p:cNvSpPr txBox="1"/>
            <p:nvPr/>
          </p:nvSpPr>
          <p:spPr>
            <a:xfrm>
              <a:off x="8129703" y="6133382"/>
              <a:ext cx="2883079" cy="246221"/>
            </a:xfrm>
            <a:prstGeom prst="rect">
              <a:avLst/>
            </a:prstGeom>
            <a:solidFill>
              <a:srgbClr val="50D0BC"/>
            </a:solidFill>
          </p:spPr>
          <p:txBody>
            <a:bodyPr wrap="square" lIns="0" tIns="0" rIns="0" bIns="0" rtlCol="0" anchor="t">
              <a:spAutoFit/>
            </a:bodyPr>
            <a:lstStyle/>
            <a:p>
              <a:pPr algn="ctr"/>
              <a:r>
                <a:rPr lang="en-US" sz="1600" b="1" dirty="0" err="1">
                  <a:solidFill>
                    <a:schemeClr val="bg1"/>
                  </a:solidFill>
                  <a:latin typeface="Canva Sans 1"/>
                </a:rPr>
                <a:t>Fama</a:t>
              </a:r>
              <a:r>
                <a:rPr lang="en-US" sz="1600" b="1" dirty="0">
                  <a:solidFill>
                    <a:schemeClr val="bg1"/>
                  </a:solidFill>
                  <a:latin typeface="Canva Sans 1"/>
                </a:rPr>
                <a:t>–French five-factor Model</a:t>
              </a:r>
            </a:p>
          </p:txBody>
        </p:sp>
        <p:sp>
          <p:nvSpPr>
            <p:cNvPr id="165" name="Oval 164">
              <a:extLst>
                <a:ext uri="{FF2B5EF4-FFF2-40B4-BE49-F238E27FC236}">
                  <a16:creationId xmlns:a16="http://schemas.microsoft.com/office/drawing/2014/main" id="{A62AE2F0-EF6F-F5C2-64F9-F8F47E5E5182}"/>
                </a:ext>
              </a:extLst>
            </p:cNvPr>
            <p:cNvSpPr/>
            <p:nvPr/>
          </p:nvSpPr>
          <p:spPr>
            <a:xfrm>
              <a:off x="8302242" y="3230136"/>
              <a:ext cx="863057" cy="86305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SMB</a:t>
              </a:r>
            </a:p>
          </p:txBody>
        </p:sp>
        <p:sp>
          <p:nvSpPr>
            <p:cNvPr id="166" name="Oval 165">
              <a:extLst>
                <a:ext uri="{FF2B5EF4-FFF2-40B4-BE49-F238E27FC236}">
                  <a16:creationId xmlns:a16="http://schemas.microsoft.com/office/drawing/2014/main" id="{BAD5D2C7-4E46-BC00-481E-DD02F2E002C5}"/>
                </a:ext>
              </a:extLst>
            </p:cNvPr>
            <p:cNvSpPr/>
            <p:nvPr/>
          </p:nvSpPr>
          <p:spPr>
            <a:xfrm>
              <a:off x="9139349" y="3821255"/>
              <a:ext cx="917030" cy="91703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HML</a:t>
              </a:r>
            </a:p>
          </p:txBody>
        </p:sp>
        <p:sp>
          <p:nvSpPr>
            <p:cNvPr id="167" name="Oval 166">
              <a:extLst>
                <a:ext uri="{FF2B5EF4-FFF2-40B4-BE49-F238E27FC236}">
                  <a16:creationId xmlns:a16="http://schemas.microsoft.com/office/drawing/2014/main" id="{C7E9D52F-585D-1C91-8C4C-FEFBA96A211D}"/>
                </a:ext>
              </a:extLst>
            </p:cNvPr>
            <p:cNvSpPr/>
            <p:nvPr/>
          </p:nvSpPr>
          <p:spPr>
            <a:xfrm>
              <a:off x="10004983" y="4411674"/>
              <a:ext cx="863058" cy="86305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MKT</a:t>
              </a:r>
            </a:p>
          </p:txBody>
        </p:sp>
        <p:sp>
          <p:nvSpPr>
            <p:cNvPr id="27" name="Oval 26">
              <a:extLst>
                <a:ext uri="{FF2B5EF4-FFF2-40B4-BE49-F238E27FC236}">
                  <a16:creationId xmlns:a16="http://schemas.microsoft.com/office/drawing/2014/main" id="{A10F9CBC-52A3-19E3-4CD7-0DD8F27A0D86}"/>
                </a:ext>
              </a:extLst>
            </p:cNvPr>
            <p:cNvSpPr/>
            <p:nvPr/>
          </p:nvSpPr>
          <p:spPr>
            <a:xfrm>
              <a:off x="8274512" y="4367042"/>
              <a:ext cx="941032" cy="94103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CMA</a:t>
              </a:r>
            </a:p>
          </p:txBody>
        </p:sp>
        <p:sp>
          <p:nvSpPr>
            <p:cNvPr id="28" name="Oval 27">
              <a:extLst>
                <a:ext uri="{FF2B5EF4-FFF2-40B4-BE49-F238E27FC236}">
                  <a16:creationId xmlns:a16="http://schemas.microsoft.com/office/drawing/2014/main" id="{DF540A32-E89F-CF02-B463-36E49488B052}"/>
                </a:ext>
              </a:extLst>
            </p:cNvPr>
            <p:cNvSpPr/>
            <p:nvPr/>
          </p:nvSpPr>
          <p:spPr>
            <a:xfrm>
              <a:off x="9900202" y="3177346"/>
              <a:ext cx="1026913" cy="102691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RMW</a:t>
              </a:r>
            </a:p>
          </p:txBody>
        </p:sp>
      </p:grpSp>
      <p:sp>
        <p:nvSpPr>
          <p:cNvPr id="30" name="TextBox 48">
            <a:extLst>
              <a:ext uri="{FF2B5EF4-FFF2-40B4-BE49-F238E27FC236}">
                <a16:creationId xmlns:a16="http://schemas.microsoft.com/office/drawing/2014/main" id="{3F99C97B-2AC2-2997-D8FC-F6DEF1D89B44}"/>
              </a:ext>
            </a:extLst>
          </p:cNvPr>
          <p:cNvSpPr txBox="1"/>
          <p:nvPr/>
        </p:nvSpPr>
        <p:spPr>
          <a:xfrm>
            <a:off x="0" y="497932"/>
            <a:ext cx="12192000" cy="410433"/>
          </a:xfrm>
          <a:prstGeom prst="rect">
            <a:avLst/>
          </a:prstGeom>
        </p:spPr>
        <p:txBody>
          <a:bodyPr wrap="square" lIns="0" tIns="0" rIns="0" bIns="0" rtlCol="0" anchor="t">
            <a:spAutoFit/>
          </a:bodyPr>
          <a:lstStyle/>
          <a:p>
            <a:pPr algn="ctr">
              <a:lnSpc>
                <a:spcPts val="2987"/>
              </a:lnSpc>
            </a:pPr>
            <a:r>
              <a:rPr lang="en-US" sz="3600" b="1" dirty="0" err="1">
                <a:solidFill>
                  <a:srgbClr val="121A5D"/>
                </a:solidFill>
                <a:latin typeface="Canva Sans 1 Bold"/>
              </a:rPr>
              <a:t>Fama</a:t>
            </a:r>
            <a:r>
              <a:rPr lang="en-US" sz="3600" b="1" dirty="0">
                <a:solidFill>
                  <a:srgbClr val="121A5D"/>
                </a:solidFill>
                <a:latin typeface="Canva Sans 1 Bold"/>
              </a:rPr>
              <a:t>-French 5 Factors</a:t>
            </a:r>
          </a:p>
        </p:txBody>
      </p:sp>
      <p:grpSp>
        <p:nvGrpSpPr>
          <p:cNvPr id="33" name="Group 32">
            <a:extLst>
              <a:ext uri="{FF2B5EF4-FFF2-40B4-BE49-F238E27FC236}">
                <a16:creationId xmlns:a16="http://schemas.microsoft.com/office/drawing/2014/main" id="{8CCEC913-3662-913E-0418-B83A888A7DE9}"/>
              </a:ext>
            </a:extLst>
          </p:cNvPr>
          <p:cNvGrpSpPr>
            <a:grpSpLocks/>
          </p:cNvGrpSpPr>
          <p:nvPr/>
        </p:nvGrpSpPr>
        <p:grpSpPr>
          <a:xfrm>
            <a:off x="645855" y="1207159"/>
            <a:ext cx="5950182" cy="5022915"/>
            <a:chOff x="645855" y="1149284"/>
            <a:chExt cx="5950182" cy="5022915"/>
          </a:xfrm>
        </p:grpSpPr>
        <p:sp>
          <p:nvSpPr>
            <p:cNvPr id="22" name="Freeform 22"/>
            <p:cNvSpPr>
              <a:spLocks/>
            </p:cNvSpPr>
            <p:nvPr/>
          </p:nvSpPr>
          <p:spPr>
            <a:xfrm>
              <a:off x="645855" y="1149284"/>
              <a:ext cx="5950182" cy="5022915"/>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717EEE"/>
            </a:solidFill>
          </p:spPr>
        </p:sp>
        <p:grpSp>
          <p:nvGrpSpPr>
            <p:cNvPr id="117" name="Group 117"/>
            <p:cNvGrpSpPr>
              <a:grpSpLocks/>
            </p:cNvGrpSpPr>
            <p:nvPr/>
          </p:nvGrpSpPr>
          <p:grpSpPr>
            <a:xfrm>
              <a:off x="940583" y="1409345"/>
              <a:ext cx="550913" cy="553810"/>
              <a:chOff x="0" y="12193"/>
              <a:chExt cx="1101825" cy="1107619"/>
            </a:xfrm>
          </p:grpSpPr>
          <p:grpSp>
            <p:nvGrpSpPr>
              <p:cNvPr id="118" name="Group 118"/>
              <p:cNvGrpSpPr>
                <a:grpSpLocks/>
              </p:cNvGrpSpPr>
              <p:nvPr/>
            </p:nvGrpSpPr>
            <p:grpSpPr>
              <a:xfrm>
                <a:off x="0" y="210164"/>
                <a:ext cx="802687" cy="909648"/>
                <a:chOff x="0" y="10610"/>
                <a:chExt cx="698500" cy="791579"/>
              </a:xfrm>
            </p:grpSpPr>
            <p:sp>
              <p:nvSpPr>
                <p:cNvPr id="119" name="Freeform 119"/>
                <p:cNvSpPr>
                  <a:spLocks/>
                </p:cNvSpPr>
                <p:nvPr/>
              </p:nvSpPr>
              <p:spPr>
                <a:xfrm>
                  <a:off x="0" y="10610"/>
                  <a:ext cx="698500" cy="791579"/>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FFFF"/>
                </a:solidFill>
              </p:spPr>
            </p:sp>
            <p:sp>
              <p:nvSpPr>
                <p:cNvPr id="120" name="TextBox 120"/>
                <p:cNvSpPr txBox="1">
                  <a:spLocks/>
                </p:cNvSpPr>
                <p:nvPr/>
              </p:nvSpPr>
              <p:spPr>
                <a:xfrm>
                  <a:off x="0" y="111125"/>
                  <a:ext cx="698500" cy="561976"/>
                </a:xfrm>
                <a:prstGeom prst="rect">
                  <a:avLst/>
                </a:prstGeom>
              </p:spPr>
              <p:txBody>
                <a:bodyPr lIns="33867" tIns="33867" rIns="33867" bIns="33867" rtlCol="0" anchor="ctr"/>
                <a:lstStyle/>
                <a:p>
                  <a:pPr algn="ctr">
                    <a:lnSpc>
                      <a:spcPts val="1493"/>
                    </a:lnSpc>
                  </a:pPr>
                  <a:endParaRPr sz="1200"/>
                </a:p>
              </p:txBody>
            </p:sp>
          </p:grpSp>
          <p:grpSp>
            <p:nvGrpSpPr>
              <p:cNvPr id="121" name="Group 121"/>
              <p:cNvGrpSpPr>
                <a:grpSpLocks/>
              </p:cNvGrpSpPr>
              <p:nvPr/>
            </p:nvGrpSpPr>
            <p:grpSpPr>
              <a:xfrm>
                <a:off x="299138" y="12193"/>
                <a:ext cx="802687" cy="909649"/>
                <a:chOff x="0" y="10611"/>
                <a:chExt cx="698500" cy="791578"/>
              </a:xfrm>
            </p:grpSpPr>
            <p:sp>
              <p:nvSpPr>
                <p:cNvPr id="122" name="Freeform 122"/>
                <p:cNvSpPr>
                  <a:spLocks/>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23" name="TextBox 123"/>
                <p:cNvSpPr txBox="1">
                  <a:spLocks/>
                </p:cNvSpPr>
                <p:nvPr/>
              </p:nvSpPr>
              <p:spPr>
                <a:xfrm>
                  <a:off x="0" y="111126"/>
                  <a:ext cx="698500" cy="561976"/>
                </a:xfrm>
                <a:prstGeom prst="rect">
                  <a:avLst/>
                </a:prstGeom>
              </p:spPr>
              <p:txBody>
                <a:bodyPr lIns="33867" tIns="33867" rIns="33867" bIns="33867" rtlCol="0" anchor="ctr"/>
                <a:lstStyle/>
                <a:p>
                  <a:pPr algn="ctr">
                    <a:lnSpc>
                      <a:spcPts val="1493"/>
                    </a:lnSpc>
                  </a:pPr>
                  <a:endParaRPr sz="1200"/>
                </a:p>
              </p:txBody>
            </p:sp>
          </p:grpSp>
        </p:grpSp>
        <p:grpSp>
          <p:nvGrpSpPr>
            <p:cNvPr id="32" name="Group 31">
              <a:extLst>
                <a:ext uri="{FF2B5EF4-FFF2-40B4-BE49-F238E27FC236}">
                  <a16:creationId xmlns:a16="http://schemas.microsoft.com/office/drawing/2014/main" id="{854FED55-4528-6393-5836-1F6EF65291B5}"/>
                </a:ext>
              </a:extLst>
            </p:cNvPr>
            <p:cNvGrpSpPr>
              <a:grpSpLocks/>
            </p:cNvGrpSpPr>
            <p:nvPr/>
          </p:nvGrpSpPr>
          <p:grpSpPr>
            <a:xfrm>
              <a:off x="807455" y="3061045"/>
              <a:ext cx="5691184" cy="2954655"/>
              <a:chOff x="819030" y="3246237"/>
              <a:chExt cx="5691184" cy="2954655"/>
            </a:xfrm>
          </p:grpSpPr>
          <p:sp>
            <p:nvSpPr>
              <p:cNvPr id="155" name="TextBox 129">
                <a:extLst>
                  <a:ext uri="{FF2B5EF4-FFF2-40B4-BE49-F238E27FC236}">
                    <a16:creationId xmlns:a16="http://schemas.microsoft.com/office/drawing/2014/main" id="{4A52E2FF-59D9-EA03-155E-61D86C1B5FFC}"/>
                  </a:ext>
                </a:extLst>
              </p:cNvPr>
              <p:cNvSpPr txBox="1">
                <a:spLocks/>
              </p:cNvSpPr>
              <p:nvPr/>
            </p:nvSpPr>
            <p:spPr>
              <a:xfrm>
                <a:off x="819030" y="3246237"/>
                <a:ext cx="5691184" cy="2954655"/>
              </a:xfrm>
              <a:prstGeom prst="rect">
                <a:avLst/>
              </a:prstGeom>
            </p:spPr>
            <p:txBody>
              <a:bodyPr wrap="square" lIns="0" tIns="0" rIns="0" bIns="0" rtlCol="0" anchor="t">
                <a:spAutoFit/>
              </a:bodyPr>
              <a:lstStyle/>
              <a:p>
                <a:endParaRPr lang="en-US" sz="1600" dirty="0">
                  <a:solidFill>
                    <a:schemeClr val="bg1"/>
                  </a:solidFill>
                  <a:latin typeface="Canva Sans 1"/>
                </a:endParaRPr>
              </a:p>
              <a:p>
                <a:pPr marL="285750" indent="-285750">
                  <a:buFont typeface="Arial" panose="020B0604020202020204" pitchFamily="34" charset="0"/>
                  <a:buChar char="•"/>
                </a:pPr>
                <a:r>
                  <a:rPr lang="en-US" sz="1600" dirty="0">
                    <a:solidFill>
                      <a:schemeClr val="bg1"/>
                    </a:solidFill>
                    <a:latin typeface="Canva Sans 1"/>
                  </a:rPr>
                  <a:t>The Linear Regression model we applied:</a:t>
                </a:r>
              </a:p>
              <a:p>
                <a:endParaRPr lang="en-US" sz="1600" dirty="0">
                  <a:solidFill>
                    <a:schemeClr val="bg1"/>
                  </a:solidFill>
                  <a:latin typeface="Canva Sans 1 Bold"/>
                </a:endParaRPr>
              </a:p>
              <a:p>
                <a:pPr marL="285750" indent="-285750">
                  <a:buFont typeface="Arial" panose="020B0604020202020204" pitchFamily="34" charset="0"/>
                  <a:buChar char="•"/>
                </a:pPr>
                <a:r>
                  <a:rPr lang="en-US" sz="1600" dirty="0">
                    <a:solidFill>
                      <a:schemeClr val="bg1"/>
                    </a:solidFill>
                    <a:latin typeface="Canva Sans 1 Bold"/>
                  </a:rPr>
                  <a:t>The 5 factors include:</a:t>
                </a:r>
              </a:p>
              <a:p>
                <a:pPr marL="800100" lvl="1" indent="-342900">
                  <a:buAutoNum type="arabicParenR"/>
                </a:pPr>
                <a:r>
                  <a:rPr lang="en-US" sz="1600" dirty="0">
                    <a:solidFill>
                      <a:schemeClr val="bg1"/>
                    </a:solidFill>
                    <a:latin typeface="Canva Sans 1 Bold"/>
                  </a:rPr>
                  <a:t>Market (MKT): excess market return </a:t>
                </a:r>
              </a:p>
              <a:p>
                <a:pPr marL="800100" lvl="1" indent="-342900">
                  <a:buAutoNum type="arabicParenR"/>
                </a:pPr>
                <a:r>
                  <a:rPr lang="en-US" sz="1600" dirty="0">
                    <a:solidFill>
                      <a:schemeClr val="bg1"/>
                    </a:solidFill>
                    <a:latin typeface="Canva Sans 1 Bold"/>
                  </a:rPr>
                  <a:t>Size (SMB): excess return of small </a:t>
                </a:r>
                <a:r>
                  <a:rPr lang="en-US" sz="1600" dirty="0" err="1">
                    <a:solidFill>
                      <a:schemeClr val="bg1"/>
                    </a:solidFill>
                    <a:latin typeface="Canva Sans 1 Bold"/>
                  </a:rPr>
                  <a:t>v.s</a:t>
                </a:r>
                <a:r>
                  <a:rPr lang="en-US" sz="1600" dirty="0">
                    <a:solidFill>
                      <a:schemeClr val="bg1"/>
                    </a:solidFill>
                    <a:latin typeface="Canva Sans 1 Bold"/>
                  </a:rPr>
                  <a:t>. large companies</a:t>
                </a:r>
              </a:p>
              <a:p>
                <a:pPr marL="800100" lvl="1" indent="-342900">
                  <a:buAutoNum type="arabicParenR"/>
                </a:pPr>
                <a:r>
                  <a:rPr lang="en-US" sz="1600" dirty="0">
                    <a:solidFill>
                      <a:schemeClr val="bg1"/>
                    </a:solidFill>
                    <a:latin typeface="Canva Sans 1 Bold"/>
                  </a:rPr>
                  <a:t>Value (HML): excess return of high book/market versus low book/market companies (value stocks </a:t>
                </a:r>
                <a:r>
                  <a:rPr lang="en-US" sz="1600" dirty="0" err="1">
                    <a:solidFill>
                      <a:schemeClr val="bg1"/>
                    </a:solidFill>
                    <a:latin typeface="Canva Sans 1 Bold"/>
                  </a:rPr>
                  <a:t>v.s</a:t>
                </a:r>
                <a:r>
                  <a:rPr lang="en-US" sz="1600" dirty="0">
                    <a:solidFill>
                      <a:schemeClr val="bg1"/>
                    </a:solidFill>
                    <a:latin typeface="Canva Sans 1 Bold"/>
                  </a:rPr>
                  <a:t>. growth stocks)</a:t>
                </a:r>
              </a:p>
              <a:p>
                <a:pPr marL="800100" lvl="1" indent="-342900">
                  <a:buAutoNum type="arabicParenR"/>
                </a:pPr>
                <a:r>
                  <a:rPr lang="en-US" sz="1600" dirty="0">
                    <a:solidFill>
                      <a:schemeClr val="bg1"/>
                    </a:solidFill>
                    <a:latin typeface="Canva Sans 1 Bold"/>
                  </a:rPr>
                  <a:t>Profitability (RMW): the difference between returns of firms with high/low profitability</a:t>
                </a:r>
              </a:p>
              <a:p>
                <a:pPr marL="800100" lvl="1" indent="-342900">
                  <a:buAutoNum type="arabicParenR"/>
                </a:pPr>
                <a:r>
                  <a:rPr lang="en-US" sz="1600" dirty="0">
                    <a:solidFill>
                      <a:schemeClr val="bg1"/>
                    </a:solidFill>
                    <a:latin typeface="Canva Sans 1 Bold"/>
                  </a:rPr>
                  <a:t>Investment (CMA): difference in returns between high/low investment firms</a:t>
                </a:r>
                <a:endParaRPr lang="en-US" sz="1600" dirty="0">
                  <a:solidFill>
                    <a:schemeClr val="bg1"/>
                  </a:solidFill>
                  <a:latin typeface="Canva Sans 1"/>
                </a:endParaRPr>
              </a:p>
            </p:txBody>
          </p:sp>
          <p:sp>
            <p:nvSpPr>
              <p:cNvPr id="134" name="TextBox 134"/>
              <p:cNvSpPr txBox="1">
                <a:spLocks/>
              </p:cNvSpPr>
              <p:nvPr/>
            </p:nvSpPr>
            <p:spPr>
              <a:xfrm>
                <a:off x="1149081" y="3753214"/>
                <a:ext cx="5199018" cy="215444"/>
              </a:xfrm>
              <a:prstGeom prst="rect">
                <a:avLst/>
              </a:prstGeom>
            </p:spPr>
            <p:txBody>
              <a:bodyPr wrap="square" lIns="0" tIns="0" rIns="0" bIns="0" rtlCol="0" anchor="t">
                <a:spAutoFit/>
              </a:bodyPr>
              <a:lstStyle/>
              <a:p>
                <a:pPr algn="just"/>
                <a:r>
                  <a:rPr lang="el-GR" sz="1400" b="0" i="0" u="none" strike="noStrike" baseline="0" dirty="0">
                    <a:solidFill>
                      <a:schemeClr val="bg1"/>
                    </a:solidFill>
                    <a:latin typeface="CambriaMath"/>
                  </a:rPr>
                  <a:t>𝑅𝑓𝑡 − 𝑅𝐹𝑡 = β0 + β1𝑀𝐾𝑇 + β2𝑆𝑀𝐵 + β3𝐻𝑀𝐿 + β4 𝑅𝑀𝑊 + β5 𝐶𝑀𝐴 + ε</a:t>
                </a:r>
                <a:endParaRPr lang="en-US" sz="1200" dirty="0">
                  <a:solidFill>
                    <a:schemeClr val="bg1"/>
                  </a:solidFill>
                  <a:latin typeface="Canva Sans 1"/>
                </a:endParaRPr>
              </a:p>
            </p:txBody>
          </p:sp>
        </p:grpSp>
        <p:pic>
          <p:nvPicPr>
            <p:cNvPr id="2050" name="Picture 2">
              <a:extLst>
                <a:ext uri="{FF2B5EF4-FFF2-40B4-BE49-F238E27FC236}">
                  <a16:creationId xmlns:a16="http://schemas.microsoft.com/office/drawing/2014/main" id="{7387C83A-BA5A-1BB1-39DE-E59B3500FA29}"/>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189584" y="1990764"/>
              <a:ext cx="1280454" cy="12804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7" name="Picture 156">
              <a:extLst>
                <a:ext uri="{FF2B5EF4-FFF2-40B4-BE49-F238E27FC236}">
                  <a16:creationId xmlns:a16="http://schemas.microsoft.com/office/drawing/2014/main" id="{9F5BDA2A-EBAB-0F7B-F2DA-205093022F50}"/>
                </a:ext>
              </a:extLst>
            </p:cNvPr>
            <p:cNvPicPr>
              <a:picLocks noChangeAspect="1"/>
            </p:cNvPicPr>
            <p:nvPr/>
          </p:nvPicPr>
          <p:blipFill>
            <a:blip r:embed="rId16"/>
            <a:stretch>
              <a:fillRect/>
            </a:stretch>
          </p:blipFill>
          <p:spPr>
            <a:xfrm>
              <a:off x="3680314" y="1982020"/>
              <a:ext cx="1474459" cy="1270751"/>
            </a:xfrm>
            <a:prstGeom prst="ellipse">
              <a:avLst/>
            </a:prstGeom>
            <a:ln>
              <a:noFill/>
            </a:ln>
            <a:effectLst>
              <a:softEdge rad="112500"/>
            </a:effectLst>
          </p:spPr>
        </p:pic>
        <p:sp>
          <p:nvSpPr>
            <p:cNvPr id="24" name="TextBox 130">
              <a:extLst>
                <a:ext uri="{FF2B5EF4-FFF2-40B4-BE49-F238E27FC236}">
                  <a16:creationId xmlns:a16="http://schemas.microsoft.com/office/drawing/2014/main" id="{B63C50BA-1086-5B75-73C6-3759343CB161}"/>
                </a:ext>
              </a:extLst>
            </p:cNvPr>
            <p:cNvSpPr txBox="1">
              <a:spLocks/>
            </p:cNvSpPr>
            <p:nvPr/>
          </p:nvSpPr>
          <p:spPr>
            <a:xfrm>
              <a:off x="1642396" y="1461835"/>
              <a:ext cx="4654613"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chemeClr val="bg1"/>
                  </a:solidFill>
                  <a:latin typeface="Canva Sans 1"/>
                </a:rPr>
                <a:t>Statistical model designed in 1992 by Eugene </a:t>
              </a:r>
              <a:r>
                <a:rPr lang="en-US" sz="1600" dirty="0" err="1">
                  <a:solidFill>
                    <a:schemeClr val="bg1"/>
                  </a:solidFill>
                  <a:latin typeface="Canva Sans 1"/>
                </a:rPr>
                <a:t>Fama</a:t>
              </a:r>
              <a:r>
                <a:rPr lang="en-US" sz="1600" dirty="0">
                  <a:solidFill>
                    <a:schemeClr val="bg1"/>
                  </a:solidFill>
                  <a:latin typeface="Canva Sans 1"/>
                </a:rPr>
                <a:t> and Kenneth French to describe stock returns</a:t>
              </a:r>
            </a:p>
          </p:txBody>
        </p:sp>
      </p:grpSp>
    </p:spTree>
    <p:extLst>
      <p:ext uri="{BB962C8B-B14F-4D97-AF65-F5344CB8AC3E}">
        <p14:creationId xmlns:p14="http://schemas.microsoft.com/office/powerpoint/2010/main" val="589598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sp>
        <p:nvSpPr>
          <p:cNvPr id="138" name="Freeform 138"/>
          <p:cNvSpPr>
            <a:spLocks/>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8" name="Picture 4">
            <a:extLst>
              <a:ext uri="{FF2B5EF4-FFF2-40B4-BE49-F238E27FC236}">
                <a16:creationId xmlns:a16="http://schemas.microsoft.com/office/drawing/2014/main" id="{FDD575C7-9CC0-AF88-1E1B-E9FFC92780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945" y="1119741"/>
            <a:ext cx="4843514" cy="38690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34">
            <a:extLst>
              <a:ext uri="{FF2B5EF4-FFF2-40B4-BE49-F238E27FC236}">
                <a16:creationId xmlns:a16="http://schemas.microsoft.com/office/drawing/2014/main" id="{3DF52507-34A5-B1D9-B21F-C4C89BAA6673}"/>
              </a:ext>
            </a:extLst>
          </p:cNvPr>
          <p:cNvSpPr txBox="1"/>
          <p:nvPr/>
        </p:nvSpPr>
        <p:spPr>
          <a:xfrm>
            <a:off x="5440099" y="5013061"/>
            <a:ext cx="6177424" cy="1231106"/>
          </a:xfrm>
          <a:prstGeom prst="rect">
            <a:avLst/>
          </a:prstGeom>
        </p:spPr>
        <p:txBody>
          <a:bodyPr wrap="square" lIns="0" tIns="0" rIns="0" bIns="0" rtlCol="0" anchor="t">
            <a:spAutoFit/>
          </a:bodyPr>
          <a:lstStyle/>
          <a:p>
            <a:r>
              <a:rPr lang="en-US" sz="1600" b="1" dirty="0">
                <a:solidFill>
                  <a:srgbClr val="212EAB"/>
                </a:solidFill>
                <a:latin typeface="Canva Sans 1"/>
              </a:rPr>
              <a:t>Missing values?</a:t>
            </a:r>
            <a:endParaRPr lang="en-US" sz="1600" dirty="0">
              <a:solidFill>
                <a:srgbClr val="212EAB"/>
              </a:solidFill>
              <a:latin typeface="Canva Sans 1"/>
            </a:endParaRPr>
          </a:p>
          <a:p>
            <a:pPr marL="285750" indent="-285750">
              <a:buFont typeface="Arial" panose="020B0604020202020204" pitchFamily="34" charset="0"/>
              <a:buChar char="•"/>
            </a:pPr>
            <a:r>
              <a:rPr lang="en-US" sz="1600" b="1" dirty="0">
                <a:solidFill>
                  <a:srgbClr val="212EAB"/>
                </a:solidFill>
                <a:latin typeface="Canva Sans 1"/>
              </a:rPr>
              <a:t>News Headlines:</a:t>
            </a:r>
            <a:r>
              <a:rPr lang="en-US" sz="1600" dirty="0">
                <a:solidFill>
                  <a:srgbClr val="212EAB"/>
                </a:solidFill>
                <a:latin typeface="Canva Sans 1"/>
              </a:rPr>
              <a:t> for days without any news articles, imputed by the last sentiment scores, and volume = 0</a:t>
            </a:r>
          </a:p>
          <a:p>
            <a:pPr marL="285750" indent="-285750">
              <a:buFont typeface="Arial" panose="020B0604020202020204" pitchFamily="34" charset="0"/>
              <a:buChar char="•"/>
            </a:pPr>
            <a:r>
              <a:rPr lang="en-US" sz="1600" b="1" dirty="0">
                <a:solidFill>
                  <a:srgbClr val="212EAB"/>
                </a:solidFill>
                <a:latin typeface="Canva Sans 1"/>
              </a:rPr>
              <a:t>Stock Prices:</a:t>
            </a:r>
            <a:r>
              <a:rPr lang="en-US" sz="1600" dirty="0">
                <a:solidFill>
                  <a:srgbClr val="212EAB"/>
                </a:solidFill>
                <a:latin typeface="Canva Sans 1"/>
              </a:rPr>
              <a:t> utilize the stock price from the previous trading day to fill in the missing stock prices</a:t>
            </a:r>
          </a:p>
        </p:txBody>
      </p:sp>
      <p:sp>
        <p:nvSpPr>
          <p:cNvPr id="11" name="TextBox 134">
            <a:extLst>
              <a:ext uri="{FF2B5EF4-FFF2-40B4-BE49-F238E27FC236}">
                <a16:creationId xmlns:a16="http://schemas.microsoft.com/office/drawing/2014/main" id="{84AFEC72-2764-BD31-25CF-2672231F9951}"/>
              </a:ext>
            </a:extLst>
          </p:cNvPr>
          <p:cNvSpPr txBox="1"/>
          <p:nvPr/>
        </p:nvSpPr>
        <p:spPr>
          <a:xfrm>
            <a:off x="811756" y="5013061"/>
            <a:ext cx="4437363" cy="1231106"/>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b="1" dirty="0">
                <a:solidFill>
                  <a:srgbClr val="212EAB"/>
                </a:solidFill>
                <a:latin typeface="Canva Sans 1"/>
              </a:rPr>
              <a:t>Inputs: </a:t>
            </a:r>
          </a:p>
          <a:p>
            <a:pPr marL="742950" lvl="1" indent="-285750">
              <a:buFontTx/>
              <a:buChar char="-"/>
            </a:pPr>
            <a:r>
              <a:rPr lang="en-US" sz="1600" dirty="0" err="1">
                <a:solidFill>
                  <a:srgbClr val="212EAB"/>
                </a:solidFill>
                <a:latin typeface="Canva Sans 1"/>
              </a:rPr>
              <a:t>Fama</a:t>
            </a:r>
            <a:r>
              <a:rPr lang="en-US" sz="1600" dirty="0">
                <a:solidFill>
                  <a:srgbClr val="212EAB"/>
                </a:solidFill>
                <a:latin typeface="Canva Sans 1"/>
              </a:rPr>
              <a:t>-French Five-Factors model </a:t>
            </a:r>
          </a:p>
          <a:p>
            <a:pPr marL="742950" lvl="1" indent="-285750">
              <a:buFontTx/>
              <a:buChar char="-"/>
            </a:pPr>
            <a:r>
              <a:rPr lang="en-US" sz="1600" dirty="0">
                <a:solidFill>
                  <a:srgbClr val="212EAB"/>
                </a:solidFill>
                <a:latin typeface="Canva Sans 1"/>
              </a:rPr>
              <a:t>Sentiment Scores Financial News Headlines</a:t>
            </a:r>
          </a:p>
          <a:p>
            <a:pPr marL="285750" indent="-285750">
              <a:buFont typeface="Arial" panose="020B0604020202020204" pitchFamily="34" charset="0"/>
              <a:buChar char="•"/>
            </a:pPr>
            <a:r>
              <a:rPr lang="en-US" sz="1600" b="1" dirty="0">
                <a:solidFill>
                  <a:srgbClr val="212EAB"/>
                </a:solidFill>
                <a:latin typeface="Canva Sans 1"/>
              </a:rPr>
              <a:t>Output:</a:t>
            </a:r>
          </a:p>
          <a:p>
            <a:pPr marL="742950" lvl="1" indent="-285750">
              <a:buFontTx/>
              <a:buChar char="-"/>
            </a:pPr>
            <a:r>
              <a:rPr lang="en-US" sz="1600" dirty="0">
                <a:solidFill>
                  <a:srgbClr val="212EAB"/>
                </a:solidFill>
                <a:latin typeface="Canva Sans 1"/>
              </a:rPr>
              <a:t>Adjusted Stock Closing Prices</a:t>
            </a:r>
          </a:p>
        </p:txBody>
      </p:sp>
      <p:sp>
        <p:nvSpPr>
          <p:cNvPr id="12" name="TextBox 48">
            <a:extLst>
              <a:ext uri="{FF2B5EF4-FFF2-40B4-BE49-F238E27FC236}">
                <a16:creationId xmlns:a16="http://schemas.microsoft.com/office/drawing/2014/main" id="{E16D1E04-BEF5-2670-66F5-178497E191CF}"/>
              </a:ext>
            </a:extLst>
          </p:cNvPr>
          <p:cNvSpPr txBox="1"/>
          <p:nvPr/>
        </p:nvSpPr>
        <p:spPr>
          <a:xfrm>
            <a:off x="0" y="497932"/>
            <a:ext cx="12192000" cy="410433"/>
          </a:xfrm>
          <a:prstGeom prst="rect">
            <a:avLst/>
          </a:prstGeom>
        </p:spPr>
        <p:txBody>
          <a:bodyPr wrap="square" lIns="0" tIns="0" rIns="0" bIns="0" rtlCol="0" anchor="t">
            <a:spAutoFit/>
          </a:bodyPr>
          <a:lstStyle/>
          <a:p>
            <a:pPr algn="ctr">
              <a:lnSpc>
                <a:spcPts val="2987"/>
              </a:lnSpc>
            </a:pPr>
            <a:r>
              <a:rPr lang="en-US" sz="3600" b="1" dirty="0">
                <a:solidFill>
                  <a:srgbClr val="121A5D"/>
                </a:solidFill>
                <a:latin typeface="Canva Sans 1 Bold"/>
              </a:rPr>
              <a:t>Exploratory Data Analysis</a:t>
            </a:r>
          </a:p>
        </p:txBody>
      </p:sp>
      <p:pic>
        <p:nvPicPr>
          <p:cNvPr id="9" name="Picture 2">
            <a:extLst>
              <a:ext uri="{FF2B5EF4-FFF2-40B4-BE49-F238E27FC236}">
                <a16:creationId xmlns:a16="http://schemas.microsoft.com/office/drawing/2014/main" id="{C4159CF0-88AB-24A6-4153-8D51223B42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84900" y="1312651"/>
            <a:ext cx="7099030" cy="334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002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0375F0BF-18A0-1945-9CFF-519619B44FBD}"/>
              </a:ext>
            </a:extLst>
          </p:cNvPr>
          <p:cNvGrpSpPr>
            <a:grpSpLocks noGrp="1" noUngrp="1" noRot="1" noMove="1" noResize="1"/>
          </p:cNvGrpSpPr>
          <p:nvPr/>
        </p:nvGrpSpPr>
        <p:grpSpPr>
          <a:xfrm>
            <a:off x="-2089146" y="-2387942"/>
            <a:ext cx="15484353" cy="10689349"/>
            <a:chOff x="-2089146" y="-2387942"/>
            <a:chExt cx="15484353" cy="10689349"/>
          </a:xfrm>
        </p:grpSpPr>
        <p:grpSp>
          <p:nvGrpSpPr>
            <p:cNvPr id="2" name="Group 2"/>
            <p:cNvGrpSpPr>
              <a:grpSpLocks noGrp="1" noUngrp="1" noRot="1" noChangeAspect="1" noMove="1" noResize="1"/>
            </p:cNvGrpSpPr>
            <p:nvPr/>
          </p:nvGrpSpPr>
          <p:grpSpPr>
            <a:xfrm>
              <a:off x="8114619" y="2099010"/>
              <a:ext cx="3251135" cy="3251122"/>
              <a:chOff x="3889344" y="-1454269"/>
              <a:chExt cx="6350000" cy="6349973"/>
            </a:xfrm>
            <a:blipFill dpi="0" rotWithShape="1">
              <a:blip r:embed="rId3">
                <a:extLst>
                  <a:ext uri="{BEBA8EAE-BF5A-486C-A8C5-ECC9F3942E4B}">
                    <a14:imgProps xmlns:a14="http://schemas.microsoft.com/office/drawing/2010/main">
                      <a14:imgLayer r:embed="rId4">
                        <a14:imgEffect>
                          <a14:sharpenSoften/>
                        </a14:imgEffect>
                        <a14:imgEffect>
                          <a14:colorTemperature colorTemp="5900"/>
                        </a14:imgEffect>
                        <a14:imgEffect>
                          <a14:brightnessContrast bright="20000"/>
                        </a14:imgEffect>
                      </a14:imgLayer>
                    </a14:imgProps>
                  </a:ext>
                  <a:ext uri="{28A0092B-C50C-407E-A947-70E740481C1C}">
                    <a14:useLocalDpi xmlns:a14="http://schemas.microsoft.com/office/drawing/2010/main" val="0"/>
                  </a:ext>
                </a:extLst>
              </a:blip>
              <a:srcRect/>
              <a:stretch>
                <a:fillRect/>
              </a:stretch>
            </a:blipFill>
          </p:grpSpPr>
          <p:sp>
            <p:nvSpPr>
              <p:cNvPr id="3" name="Freeform 3"/>
              <p:cNvSpPr>
                <a:spLocks/>
              </p:cNvSpPr>
              <p:nvPr/>
            </p:nvSpPr>
            <p:spPr>
              <a:xfrm>
                <a:off x="3889344" y="-1454269"/>
                <a:ext cx="6350000" cy="6349973"/>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dirty="0"/>
              </a:p>
            </p:txBody>
          </p:sp>
        </p:grpSp>
        <p:sp>
          <p:nvSpPr>
            <p:cNvPr id="6" name="Freeform 6"/>
            <p:cNvSpPr>
              <a:spLocks noGrp="1" noRot="1" noMove="1" noResize="1" noEditPoints="1" noAdjustHandles="1" noChangeArrowheads="1" noChangeShapeType="1"/>
            </p:cNvSpPr>
            <p:nvPr/>
          </p:nvSpPr>
          <p:spPr>
            <a:xfrm>
              <a:off x="5544869" y="-13716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3" name="Freeform 13"/>
            <p:cNvSpPr>
              <a:spLocks noGrp="1" noRot="1" noMove="1" noResize="1" noEditPoints="1" noAdjustHandles="1" noChangeArrowheads="1" noChangeShapeType="1"/>
            </p:cNvSpPr>
            <p:nvPr/>
          </p:nvSpPr>
          <p:spPr>
            <a:xfrm>
              <a:off x="7816798" y="4831826"/>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nvGrpSpPr>
            <p:cNvPr id="14" name="Group 14"/>
            <p:cNvGrpSpPr>
              <a:grpSpLocks noGrp="1" noUngrp="1" noRot="1" noMove="1" noResize="1"/>
            </p:cNvGrpSpPr>
            <p:nvPr/>
          </p:nvGrpSpPr>
          <p:grpSpPr>
            <a:xfrm rot="4229437">
              <a:off x="4929726" y="-4052076"/>
              <a:ext cx="6801348" cy="10129615"/>
              <a:chOff x="-426380" y="2066775"/>
              <a:chExt cx="13602698" cy="20259229"/>
            </a:xfrm>
          </p:grpSpPr>
          <p:sp>
            <p:nvSpPr>
              <p:cNvPr id="15" name="Freeform 15"/>
              <p:cNvSpPr>
                <a:spLocks noGrp="1" noRot="1" noMove="1" noResize="1" noEditPoints="1" noAdjustHandles="1" noChangeArrowheads="1" noChangeShapeType="1"/>
              </p:cNvSpPr>
              <p:nvPr/>
            </p:nvSpPr>
            <p:spPr>
              <a:xfrm>
                <a:off x="1614278" y="8122966"/>
                <a:ext cx="7591615"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16" name="Freeform 16"/>
              <p:cNvSpPr>
                <a:spLocks noGrp="1" noRot="1" noMove="1" noResize="1" noEditPoints="1" noAdjustHandles="1" noChangeArrowheads="1" noChangeShapeType="1"/>
              </p:cNvSpPr>
              <p:nvPr/>
            </p:nvSpPr>
            <p:spPr>
              <a:xfrm>
                <a:off x="5584701" y="2066775"/>
                <a:ext cx="7591617"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17" name="Freeform 17"/>
              <p:cNvSpPr>
                <a:spLocks noGrp="1" noRot="1" noMove="1" noResize="1" noEditPoints="1" noAdjustHandles="1" noChangeArrowheads="1" noChangeShapeType="1"/>
              </p:cNvSpPr>
              <p:nvPr/>
            </p:nvSpPr>
            <p:spPr>
              <a:xfrm>
                <a:off x="-426380" y="14734388"/>
                <a:ext cx="7591617"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grpSp>
          <p:nvGrpSpPr>
            <p:cNvPr id="18" name="Group 18"/>
            <p:cNvGrpSpPr>
              <a:grpSpLocks noGrp="1" noUngrp="1" noRot="1" noMove="1" noResize="1"/>
            </p:cNvGrpSpPr>
            <p:nvPr/>
          </p:nvGrpSpPr>
          <p:grpSpPr>
            <a:xfrm rot="4229437">
              <a:off x="-370491" y="1090039"/>
              <a:ext cx="5973763" cy="8149211"/>
              <a:chOff x="1316084" y="-8666245"/>
              <a:chExt cx="11947525" cy="16298422"/>
            </a:xfrm>
          </p:grpSpPr>
          <p:sp>
            <p:nvSpPr>
              <p:cNvPr id="19" name="Freeform 19"/>
              <p:cNvSpPr>
                <a:spLocks noGrp="1" noRot="1" noMove="1" noResize="1" noEditPoints="1" noAdjustHandles="1" noChangeArrowheads="1" noChangeShapeType="1"/>
              </p:cNvSpPr>
              <p:nvPr/>
            </p:nvSpPr>
            <p:spPr>
              <a:xfrm>
                <a:off x="3672411" y="-8666245"/>
                <a:ext cx="7591617"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20" name="Freeform 20"/>
              <p:cNvSpPr>
                <a:spLocks noGrp="1" noRot="1" noMove="1" noResize="1" noEditPoints="1" noAdjustHandles="1" noChangeArrowheads="1" noChangeShapeType="1"/>
              </p:cNvSpPr>
              <p:nvPr/>
            </p:nvSpPr>
            <p:spPr>
              <a:xfrm>
                <a:off x="1316084" y="40561"/>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1" name="Freeform 21"/>
              <p:cNvSpPr>
                <a:spLocks noGrp="1" noRot="1" noMove="1" noResize="1" noEditPoints="1" noAdjustHandles="1" noChangeArrowheads="1" noChangeShapeType="1"/>
              </p:cNvSpPr>
              <p:nvPr/>
            </p:nvSpPr>
            <p:spPr>
              <a:xfrm>
                <a:off x="5671994" y="-3374831"/>
                <a:ext cx="7591615"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22" name="Freeform 22"/>
            <p:cNvSpPr>
              <a:spLocks noGrp="1" noRot="1" noMove="1" noResize="1" noEditPoints="1" noAdjustHandles="1" noChangeArrowheads="1" noChangeShapeType="1"/>
            </p:cNvSpPr>
            <p:nvPr/>
          </p:nvSpPr>
          <p:spPr>
            <a:xfrm>
              <a:off x="-435579" y="5617721"/>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3" name="Freeform 23"/>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4" name="Freeform 24"/>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7" name="TextBox 11">
            <a:extLst>
              <a:ext uri="{FF2B5EF4-FFF2-40B4-BE49-F238E27FC236}">
                <a16:creationId xmlns:a16="http://schemas.microsoft.com/office/drawing/2014/main" id="{755F686A-CDD3-F649-27CB-AEBEF2210265}"/>
              </a:ext>
            </a:extLst>
          </p:cNvPr>
          <p:cNvSpPr txBox="1"/>
          <p:nvPr/>
        </p:nvSpPr>
        <p:spPr>
          <a:xfrm>
            <a:off x="836379" y="1437369"/>
            <a:ext cx="5585033" cy="616323"/>
          </a:xfrm>
          <a:prstGeom prst="rect">
            <a:avLst/>
          </a:prstGeom>
        </p:spPr>
        <p:txBody>
          <a:bodyPr wrap="square" lIns="0" tIns="0" rIns="0" bIns="0" rtlCol="0" anchor="t">
            <a:spAutoFit/>
          </a:bodyPr>
          <a:lstStyle/>
          <a:p>
            <a:pPr algn="ctr">
              <a:lnSpc>
                <a:spcPts val="5000"/>
              </a:lnSpc>
            </a:pPr>
            <a:r>
              <a:rPr lang="en-US" sz="4000" b="1" dirty="0">
                <a:solidFill>
                  <a:srgbClr val="212EAB"/>
                </a:solidFill>
                <a:latin typeface="Canva Sans 1 Bold"/>
              </a:rPr>
              <a:t>Data Modeling</a:t>
            </a:r>
          </a:p>
        </p:txBody>
      </p:sp>
      <p:grpSp>
        <p:nvGrpSpPr>
          <p:cNvPr id="29" name="Group 28">
            <a:extLst>
              <a:ext uri="{FF2B5EF4-FFF2-40B4-BE49-F238E27FC236}">
                <a16:creationId xmlns:a16="http://schemas.microsoft.com/office/drawing/2014/main" id="{4CB6544C-26DC-C644-96E9-B3CFFA59C6BE}"/>
              </a:ext>
            </a:extLst>
          </p:cNvPr>
          <p:cNvGrpSpPr/>
          <p:nvPr/>
        </p:nvGrpSpPr>
        <p:grpSpPr>
          <a:xfrm>
            <a:off x="826246" y="3106294"/>
            <a:ext cx="3965211" cy="816433"/>
            <a:chOff x="1301273" y="2559106"/>
            <a:chExt cx="3965211" cy="816433"/>
          </a:xfrm>
        </p:grpSpPr>
        <p:sp>
          <p:nvSpPr>
            <p:cNvPr id="30" name="TextBox 99">
              <a:extLst>
                <a:ext uri="{FF2B5EF4-FFF2-40B4-BE49-F238E27FC236}">
                  <a16:creationId xmlns:a16="http://schemas.microsoft.com/office/drawing/2014/main" id="{C23624B4-2A6A-F113-5470-C43F96565CF3}"/>
                </a:ext>
              </a:extLst>
            </p:cNvPr>
            <p:cNvSpPr txBox="1"/>
            <p:nvPr/>
          </p:nvSpPr>
          <p:spPr>
            <a:xfrm>
              <a:off x="1301273" y="2559106"/>
              <a:ext cx="3539614" cy="296894"/>
            </a:xfrm>
            <a:prstGeom prst="rect">
              <a:avLst/>
            </a:prstGeom>
          </p:spPr>
          <p:txBody>
            <a:bodyPr wrap="square" lIns="0" tIns="0" rIns="0" bIns="0" rtlCol="0" anchor="t">
              <a:spAutoFit/>
            </a:bodyPr>
            <a:lstStyle/>
            <a:p>
              <a:pPr>
                <a:lnSpc>
                  <a:spcPts val="2427"/>
                </a:lnSpc>
              </a:pPr>
              <a:r>
                <a:rPr lang="en-US" b="1" dirty="0">
                  <a:solidFill>
                    <a:srgbClr val="212EAB"/>
                  </a:solidFill>
                  <a:latin typeface="Canva Sans 1 Bold"/>
                </a:rPr>
                <a:t>Train / Test Split:</a:t>
              </a:r>
            </a:p>
          </p:txBody>
        </p:sp>
        <p:sp>
          <p:nvSpPr>
            <p:cNvPr id="31" name="TextBox 33">
              <a:extLst>
                <a:ext uri="{FF2B5EF4-FFF2-40B4-BE49-F238E27FC236}">
                  <a16:creationId xmlns:a16="http://schemas.microsoft.com/office/drawing/2014/main" id="{D389D863-16A9-6550-940A-15F697E7B21F}"/>
                </a:ext>
              </a:extLst>
            </p:cNvPr>
            <p:cNvSpPr txBox="1"/>
            <p:nvPr/>
          </p:nvSpPr>
          <p:spPr>
            <a:xfrm>
              <a:off x="1428598" y="2913874"/>
              <a:ext cx="3837886" cy="461665"/>
            </a:xfrm>
            <a:prstGeom prst="rect">
              <a:avLst/>
            </a:prstGeom>
          </p:spPr>
          <p:txBody>
            <a:bodyPr wrap="square" lIns="0" tIns="0" rIns="0" bIns="0" rtlCol="0" anchor="t">
              <a:spAutoFit/>
            </a:bodyPr>
            <a:lstStyle/>
            <a:p>
              <a:r>
                <a:rPr lang="en-US" sz="1500" b="1" dirty="0">
                  <a:solidFill>
                    <a:srgbClr val="121A5D"/>
                  </a:solidFill>
                  <a:latin typeface="Canva Sans 1"/>
                </a:rPr>
                <a:t>Training: </a:t>
              </a:r>
              <a:r>
                <a:rPr lang="en-US" sz="1500" dirty="0">
                  <a:solidFill>
                    <a:srgbClr val="121A5D"/>
                  </a:solidFill>
                  <a:latin typeface="Canva Sans 1"/>
                </a:rPr>
                <a:t>January 10, 2018 to December 31, 2021</a:t>
              </a:r>
              <a:endParaRPr lang="en-US" sz="1500" b="1" dirty="0">
                <a:solidFill>
                  <a:srgbClr val="121A5D"/>
                </a:solidFill>
                <a:latin typeface="Canva Sans 1"/>
              </a:endParaRPr>
            </a:p>
            <a:p>
              <a:r>
                <a:rPr lang="en-US" sz="1500" b="1" dirty="0">
                  <a:solidFill>
                    <a:srgbClr val="121A5D"/>
                  </a:solidFill>
                  <a:latin typeface="Canva Sans 1"/>
                </a:rPr>
                <a:t>Testing: </a:t>
              </a:r>
              <a:r>
                <a:rPr lang="en-US" sz="1500" dirty="0">
                  <a:solidFill>
                    <a:srgbClr val="121A5D"/>
                  </a:solidFill>
                  <a:latin typeface="Canva Sans 1"/>
                </a:rPr>
                <a:t>January 1, 2022 to June 30, 2023</a:t>
              </a:r>
            </a:p>
          </p:txBody>
        </p:sp>
      </p:grpSp>
      <p:graphicFrame>
        <p:nvGraphicFramePr>
          <p:cNvPr id="32" name="Table 9">
            <a:extLst>
              <a:ext uri="{FF2B5EF4-FFF2-40B4-BE49-F238E27FC236}">
                <a16:creationId xmlns:a16="http://schemas.microsoft.com/office/drawing/2014/main" id="{CB510104-A0B8-0DCF-ADB5-1F25FA529917}"/>
              </a:ext>
            </a:extLst>
          </p:cNvPr>
          <p:cNvGraphicFramePr>
            <a:graphicFrameLocks noGrp="1"/>
          </p:cNvGraphicFramePr>
          <p:nvPr>
            <p:extLst>
              <p:ext uri="{D42A27DB-BD31-4B8C-83A1-F6EECF244321}">
                <p14:modId xmlns:p14="http://schemas.microsoft.com/office/powerpoint/2010/main" val="2793859084"/>
              </p:ext>
            </p:extLst>
          </p:nvPr>
        </p:nvGraphicFramePr>
        <p:xfrm>
          <a:off x="826246" y="4435732"/>
          <a:ext cx="6590564" cy="1828800"/>
        </p:xfrm>
        <a:graphic>
          <a:graphicData uri="http://schemas.openxmlformats.org/drawingml/2006/table">
            <a:tbl>
              <a:tblPr firstRow="1" bandRow="1">
                <a:tableStyleId>{7DF18680-E054-41AD-8BC1-D1AEF772440D}</a:tableStyleId>
              </a:tblPr>
              <a:tblGrid>
                <a:gridCol w="1743139">
                  <a:extLst>
                    <a:ext uri="{9D8B030D-6E8A-4147-A177-3AD203B41FA5}">
                      <a16:colId xmlns:a16="http://schemas.microsoft.com/office/drawing/2014/main" val="3058122083"/>
                    </a:ext>
                  </a:extLst>
                </a:gridCol>
                <a:gridCol w="1609852">
                  <a:extLst>
                    <a:ext uri="{9D8B030D-6E8A-4147-A177-3AD203B41FA5}">
                      <a16:colId xmlns:a16="http://schemas.microsoft.com/office/drawing/2014/main" val="680091120"/>
                    </a:ext>
                  </a:extLst>
                </a:gridCol>
                <a:gridCol w="1559243">
                  <a:extLst>
                    <a:ext uri="{9D8B030D-6E8A-4147-A177-3AD203B41FA5}">
                      <a16:colId xmlns:a16="http://schemas.microsoft.com/office/drawing/2014/main" val="1135970166"/>
                    </a:ext>
                  </a:extLst>
                </a:gridCol>
                <a:gridCol w="1678330">
                  <a:extLst>
                    <a:ext uri="{9D8B030D-6E8A-4147-A177-3AD203B41FA5}">
                      <a16:colId xmlns:a16="http://schemas.microsoft.com/office/drawing/2014/main" val="3536171406"/>
                    </a:ext>
                  </a:extLst>
                </a:gridCol>
              </a:tblGrid>
              <a:tr h="206915">
                <a:tc>
                  <a:txBody>
                    <a:bodyPr/>
                    <a:lstStyle/>
                    <a:p>
                      <a:pPr>
                        <a:lnSpc>
                          <a:spcPct val="150000"/>
                        </a:lnSpc>
                      </a:pPr>
                      <a:r>
                        <a:rPr lang="en-US" sz="1500" dirty="0"/>
                        <a:t>Jan 2018 - Jun2023</a:t>
                      </a:r>
                    </a:p>
                  </a:txBody>
                  <a:tcPr/>
                </a:tc>
                <a:tc>
                  <a:txBody>
                    <a:bodyPr/>
                    <a:lstStyle/>
                    <a:p>
                      <a:r>
                        <a:rPr lang="en-US" sz="1500" dirty="0"/>
                        <a:t>Linear Regression</a:t>
                      </a:r>
                    </a:p>
                    <a:p>
                      <a:r>
                        <a:rPr lang="en-US" sz="1500" dirty="0"/>
                        <a:t>Random Forest</a:t>
                      </a:r>
                    </a:p>
                  </a:txBody>
                  <a:tcPr/>
                </a:tc>
                <a:tc>
                  <a:txBody>
                    <a:bodyPr/>
                    <a:lstStyle/>
                    <a:p>
                      <a:r>
                        <a:rPr lang="en-US" sz="1500" dirty="0"/>
                        <a:t>Univariate LSTM</a:t>
                      </a:r>
                    </a:p>
                    <a:p>
                      <a:r>
                        <a:rPr lang="en-US" sz="1500" dirty="0"/>
                        <a:t>(Baseline Model)</a:t>
                      </a:r>
                    </a:p>
                  </a:txBody>
                  <a:tcPr/>
                </a:tc>
                <a:tc>
                  <a:txBody>
                    <a:bodyPr/>
                    <a:lstStyle/>
                    <a:p>
                      <a:r>
                        <a:rPr lang="en-US" sz="1500" dirty="0"/>
                        <a:t>Multivariate LSTM</a:t>
                      </a:r>
                    </a:p>
                    <a:p>
                      <a:r>
                        <a:rPr lang="en-US" sz="1500" dirty="0"/>
                        <a:t>(Proposed Model)</a:t>
                      </a:r>
                    </a:p>
                  </a:txBody>
                  <a:tcPr/>
                </a:tc>
                <a:extLst>
                  <a:ext uri="{0D108BD9-81ED-4DB2-BD59-A6C34878D82A}">
                    <a16:rowId xmlns:a16="http://schemas.microsoft.com/office/drawing/2014/main" val="2517363601"/>
                  </a:ext>
                </a:extLst>
              </a:tr>
              <a:tr h="120701">
                <a:tc>
                  <a:txBody>
                    <a:bodyPr/>
                    <a:lstStyle/>
                    <a:p>
                      <a:r>
                        <a:rPr lang="en-US" sz="1500" dirty="0"/>
                        <a:t>Stock Closing Prices</a:t>
                      </a:r>
                    </a:p>
                  </a:txBody>
                  <a:tcPr/>
                </a:tc>
                <a:tc>
                  <a:txBody>
                    <a:bodyPr/>
                    <a:lstStyle/>
                    <a:p>
                      <a:pPr algn="ctr"/>
                      <a:r>
                        <a:rPr lang="en-US" sz="1500" dirty="0"/>
                        <a:t>V</a:t>
                      </a:r>
                    </a:p>
                  </a:txBody>
                  <a:tcPr/>
                </a:tc>
                <a:tc>
                  <a:txBody>
                    <a:bodyPr/>
                    <a:lstStyle/>
                    <a:p>
                      <a:pPr algn="ctr"/>
                      <a:r>
                        <a:rPr lang="en-US" sz="1500" dirty="0"/>
                        <a:t>V</a:t>
                      </a:r>
                    </a:p>
                  </a:txBody>
                  <a:tcPr/>
                </a:tc>
                <a:tc>
                  <a:txBody>
                    <a:bodyPr/>
                    <a:lstStyle/>
                    <a:p>
                      <a:pPr algn="ctr"/>
                      <a:r>
                        <a:rPr lang="en-US" sz="1500" dirty="0"/>
                        <a:t>V</a:t>
                      </a:r>
                    </a:p>
                  </a:txBody>
                  <a:tcPr/>
                </a:tc>
                <a:extLst>
                  <a:ext uri="{0D108BD9-81ED-4DB2-BD59-A6C34878D82A}">
                    <a16:rowId xmlns:a16="http://schemas.microsoft.com/office/drawing/2014/main" val="3663271525"/>
                  </a:ext>
                </a:extLst>
              </a:tr>
              <a:tr h="120701">
                <a:tc>
                  <a:txBody>
                    <a:bodyPr/>
                    <a:lstStyle/>
                    <a:p>
                      <a:r>
                        <a:rPr lang="en-US" sz="1500" dirty="0" err="1"/>
                        <a:t>Fama</a:t>
                      </a:r>
                      <a:r>
                        <a:rPr lang="en-US" sz="1500" dirty="0"/>
                        <a:t>-French</a:t>
                      </a:r>
                    </a:p>
                  </a:txBody>
                  <a:tcPr/>
                </a:tc>
                <a:tc>
                  <a:txBody>
                    <a:bodyPr/>
                    <a:lstStyle/>
                    <a:p>
                      <a:pPr algn="ctr"/>
                      <a:r>
                        <a:rPr lang="en-US" sz="1500" dirty="0"/>
                        <a:t>V</a:t>
                      </a:r>
                    </a:p>
                  </a:txBody>
                  <a:tcPr/>
                </a:tc>
                <a:tc>
                  <a:txBody>
                    <a:bodyPr/>
                    <a:lstStyle/>
                    <a:p>
                      <a:pPr algn="ctr"/>
                      <a:endParaRPr lang="en-US" sz="1500" dirty="0"/>
                    </a:p>
                  </a:txBody>
                  <a:tcPr/>
                </a:tc>
                <a:tc>
                  <a:txBody>
                    <a:bodyPr/>
                    <a:lstStyle/>
                    <a:p>
                      <a:pPr algn="ctr"/>
                      <a:endParaRPr lang="en-US" sz="1500" dirty="0"/>
                    </a:p>
                  </a:txBody>
                  <a:tcPr/>
                </a:tc>
                <a:extLst>
                  <a:ext uri="{0D108BD9-81ED-4DB2-BD59-A6C34878D82A}">
                    <a16:rowId xmlns:a16="http://schemas.microsoft.com/office/drawing/2014/main" val="3108545411"/>
                  </a:ext>
                </a:extLst>
              </a:tr>
              <a:tr h="120701">
                <a:tc>
                  <a:txBody>
                    <a:bodyPr/>
                    <a:lstStyle/>
                    <a:p>
                      <a:r>
                        <a:rPr lang="en-US" sz="1500" dirty="0"/>
                        <a:t>Sentiment Scores</a:t>
                      </a:r>
                    </a:p>
                  </a:txBody>
                  <a:tcPr/>
                </a:tc>
                <a:tc>
                  <a:txBody>
                    <a:bodyPr/>
                    <a:lstStyle/>
                    <a:p>
                      <a:pPr algn="ctr"/>
                      <a:r>
                        <a:rPr lang="en-US" sz="1500" dirty="0"/>
                        <a:t>V</a:t>
                      </a:r>
                    </a:p>
                  </a:txBody>
                  <a:tcPr/>
                </a:tc>
                <a:tc>
                  <a:txBody>
                    <a:bodyPr/>
                    <a:lstStyle/>
                    <a:p>
                      <a:pPr algn="ctr"/>
                      <a:endParaRPr lang="en-US" sz="1500" dirty="0"/>
                    </a:p>
                  </a:txBody>
                  <a:tcPr/>
                </a:tc>
                <a:tc>
                  <a:txBody>
                    <a:bodyPr/>
                    <a:lstStyle/>
                    <a:p>
                      <a:pPr algn="ctr"/>
                      <a:r>
                        <a:rPr lang="en-US" sz="1500" dirty="0"/>
                        <a:t>V</a:t>
                      </a:r>
                    </a:p>
                  </a:txBody>
                  <a:tcPr/>
                </a:tc>
                <a:extLst>
                  <a:ext uri="{0D108BD9-81ED-4DB2-BD59-A6C34878D82A}">
                    <a16:rowId xmlns:a16="http://schemas.microsoft.com/office/drawing/2014/main" val="3124498947"/>
                  </a:ext>
                </a:extLst>
              </a:tr>
              <a:tr h="125074">
                <a:tc>
                  <a:txBody>
                    <a:bodyPr/>
                    <a:lstStyle/>
                    <a:p>
                      <a:r>
                        <a:rPr lang="en-US" sz="1500" dirty="0"/>
                        <a:t>News Volume</a:t>
                      </a:r>
                    </a:p>
                  </a:txBody>
                  <a:tcPr/>
                </a:tc>
                <a:tc>
                  <a:txBody>
                    <a:bodyPr/>
                    <a:lstStyle/>
                    <a:p>
                      <a:pPr algn="ctr"/>
                      <a:r>
                        <a:rPr lang="en-US" sz="1500" dirty="0"/>
                        <a:t>V</a:t>
                      </a:r>
                    </a:p>
                  </a:txBody>
                  <a:tcPr/>
                </a:tc>
                <a:tc>
                  <a:txBody>
                    <a:bodyPr/>
                    <a:lstStyle/>
                    <a:p>
                      <a:pPr algn="ctr"/>
                      <a:endParaRPr lang="en-US" sz="1500" dirty="0"/>
                    </a:p>
                  </a:txBody>
                  <a:tcPr/>
                </a:tc>
                <a:tc>
                  <a:txBody>
                    <a:bodyPr/>
                    <a:lstStyle/>
                    <a:p>
                      <a:pPr algn="ctr"/>
                      <a:r>
                        <a:rPr lang="en-US" sz="1500" dirty="0"/>
                        <a:t>V</a:t>
                      </a:r>
                    </a:p>
                  </a:txBody>
                  <a:tcPr/>
                </a:tc>
                <a:extLst>
                  <a:ext uri="{0D108BD9-81ED-4DB2-BD59-A6C34878D82A}">
                    <a16:rowId xmlns:a16="http://schemas.microsoft.com/office/drawing/2014/main" val="3151053366"/>
                  </a:ext>
                </a:extLst>
              </a:tr>
            </a:tbl>
          </a:graphicData>
        </a:graphic>
      </p:graphicFrame>
      <p:sp>
        <p:nvSpPr>
          <p:cNvPr id="33" name="TextBox 99">
            <a:extLst>
              <a:ext uri="{FF2B5EF4-FFF2-40B4-BE49-F238E27FC236}">
                <a16:creationId xmlns:a16="http://schemas.microsoft.com/office/drawing/2014/main" id="{C857A7CC-FB99-628F-9888-3D9C5163BE21}"/>
              </a:ext>
            </a:extLst>
          </p:cNvPr>
          <p:cNvSpPr txBox="1"/>
          <p:nvPr/>
        </p:nvSpPr>
        <p:spPr>
          <a:xfrm>
            <a:off x="826246" y="4081795"/>
            <a:ext cx="6590564" cy="291747"/>
          </a:xfrm>
          <a:prstGeom prst="rect">
            <a:avLst/>
          </a:prstGeom>
        </p:spPr>
        <p:txBody>
          <a:bodyPr wrap="square" lIns="0" tIns="0" rIns="0" bIns="0" rtlCol="0" anchor="t">
            <a:spAutoFit/>
          </a:bodyPr>
          <a:lstStyle/>
          <a:p>
            <a:pPr>
              <a:lnSpc>
                <a:spcPts val="2427"/>
              </a:lnSpc>
            </a:pPr>
            <a:r>
              <a:rPr lang="en-US" b="1" dirty="0">
                <a:solidFill>
                  <a:srgbClr val="212EAB"/>
                </a:solidFill>
                <a:latin typeface="Canva Sans 1 Bold"/>
              </a:rPr>
              <a:t>Models</a:t>
            </a:r>
            <a:r>
              <a:rPr lang="en-US" b="1" dirty="0">
                <a:solidFill>
                  <a:srgbClr val="121A5D"/>
                </a:solidFill>
                <a:latin typeface="Canva Sans 1 Bold"/>
              </a:rPr>
              <a:t>:</a:t>
            </a:r>
          </a:p>
        </p:txBody>
      </p:sp>
    </p:spTree>
    <p:extLst>
      <p:ext uri="{BB962C8B-B14F-4D97-AF65-F5344CB8AC3E}">
        <p14:creationId xmlns:p14="http://schemas.microsoft.com/office/powerpoint/2010/main" val="4224044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pic>
        <p:nvPicPr>
          <p:cNvPr id="7172" name="Picture 4">
            <a:extLst>
              <a:ext uri="{FF2B5EF4-FFF2-40B4-BE49-F238E27FC236}">
                <a16:creationId xmlns:a16="http://schemas.microsoft.com/office/drawing/2014/main" id="{6F82CD65-FAEE-6A04-5992-6753AA25249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5539" b="48359"/>
          <a:stretch/>
        </p:blipFill>
        <p:spPr bwMode="auto">
          <a:xfrm>
            <a:off x="1169425" y="1079297"/>
            <a:ext cx="7364599" cy="2541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1DB1840-D37D-79CB-DB80-FFA74C06BEF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51206" r="31820"/>
          <a:stretch/>
        </p:blipFill>
        <p:spPr bwMode="auto">
          <a:xfrm>
            <a:off x="2159898" y="3688179"/>
            <a:ext cx="4957931" cy="26560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C4E4CFD-B79B-D139-780A-EA1D6167A1FF}"/>
              </a:ext>
            </a:extLst>
          </p:cNvPr>
          <p:cNvPicPr>
            <a:picLocks noChangeAspect="1"/>
          </p:cNvPicPr>
          <p:nvPr/>
        </p:nvPicPr>
        <p:blipFill>
          <a:blip r:embed="rId14"/>
          <a:stretch>
            <a:fillRect/>
          </a:stretch>
        </p:blipFill>
        <p:spPr>
          <a:xfrm>
            <a:off x="7991435" y="3791785"/>
            <a:ext cx="2526645" cy="2468113"/>
          </a:xfrm>
          <a:prstGeom prst="rect">
            <a:avLst/>
          </a:prstGeom>
        </p:spPr>
      </p:pic>
      <p:sp>
        <p:nvSpPr>
          <p:cNvPr id="12" name="Rectangle 11">
            <a:extLst>
              <a:ext uri="{FF2B5EF4-FFF2-40B4-BE49-F238E27FC236}">
                <a16:creationId xmlns:a16="http://schemas.microsoft.com/office/drawing/2014/main" id="{9556C146-F770-D2B1-2112-2BC63C1A5DF8}"/>
              </a:ext>
            </a:extLst>
          </p:cNvPr>
          <p:cNvSpPr/>
          <p:nvPr/>
        </p:nvSpPr>
        <p:spPr>
          <a:xfrm>
            <a:off x="8759245" y="4579816"/>
            <a:ext cx="1758835" cy="1641426"/>
          </a:xfrm>
          <a:prstGeom prst="rect">
            <a:avLst/>
          </a:prstGeom>
          <a:noFill/>
          <a:ln w="19050">
            <a:solidFill>
              <a:srgbClr val="717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48">
            <a:extLst>
              <a:ext uri="{FF2B5EF4-FFF2-40B4-BE49-F238E27FC236}">
                <a16:creationId xmlns:a16="http://schemas.microsoft.com/office/drawing/2014/main" id="{8BFFEAD8-8ACD-7C5A-5ED8-B1C07C495640}"/>
              </a:ext>
            </a:extLst>
          </p:cNvPr>
          <p:cNvSpPr txBox="1"/>
          <p:nvPr/>
        </p:nvSpPr>
        <p:spPr>
          <a:xfrm>
            <a:off x="0" y="497932"/>
            <a:ext cx="12192000" cy="410433"/>
          </a:xfrm>
          <a:prstGeom prst="rect">
            <a:avLst/>
          </a:prstGeom>
        </p:spPr>
        <p:txBody>
          <a:bodyPr wrap="square" lIns="0" tIns="0" rIns="0" bIns="0" rtlCol="0" anchor="t">
            <a:spAutoFit/>
          </a:bodyPr>
          <a:lstStyle/>
          <a:p>
            <a:pPr algn="ctr">
              <a:lnSpc>
                <a:spcPts val="2987"/>
              </a:lnSpc>
            </a:pPr>
            <a:r>
              <a:rPr lang="en-US" sz="3600" b="1" dirty="0">
                <a:solidFill>
                  <a:srgbClr val="121A5D"/>
                </a:solidFill>
                <a:latin typeface="Canva Sans 1 Bold"/>
              </a:rPr>
              <a:t>Linear Regression</a:t>
            </a:r>
          </a:p>
        </p:txBody>
      </p:sp>
    </p:spTree>
    <p:extLst>
      <p:ext uri="{BB962C8B-B14F-4D97-AF65-F5344CB8AC3E}">
        <p14:creationId xmlns:p14="http://schemas.microsoft.com/office/powerpoint/2010/main" val="377888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212EAB"/>
      </a:accent1>
      <a:accent2>
        <a:srgbClr val="FF7784"/>
      </a:accent2>
      <a:accent3>
        <a:srgbClr val="A5A5A5"/>
      </a:accent3>
      <a:accent4>
        <a:srgbClr val="FFBB54"/>
      </a:accent4>
      <a:accent5>
        <a:srgbClr val="717EEE"/>
      </a:accent5>
      <a:accent6>
        <a:srgbClr val="50D0BC"/>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TotalTime>
  <Words>2056</Words>
  <Application>Microsoft Office PowerPoint</Application>
  <PresentationFormat>Widescreen</PresentationFormat>
  <Paragraphs>336</Paragraphs>
  <Slides>26</Slides>
  <Notes>11</Notes>
  <HiddenSlides>12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Calibri Light</vt:lpstr>
      <vt:lpstr>CambriaMath</vt:lpstr>
      <vt:lpstr>Canva Sans 1</vt:lpstr>
      <vt:lpstr>Canva Sans 1 Bold</vt:lpstr>
      <vt:lpstr>HK Grotesk</vt:lpstr>
      <vt:lpstr>Horizon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Wei-Hua (Wafer) Hsu</dc:creator>
  <cp:lastModifiedBy>Wei-Hua (Wafer) Hsu</cp:lastModifiedBy>
  <cp:revision>3</cp:revision>
  <dcterms:created xsi:type="dcterms:W3CDTF">2023-07-22T16:31:38Z</dcterms:created>
  <dcterms:modified xsi:type="dcterms:W3CDTF">2023-07-25T01:46:44Z</dcterms:modified>
</cp:coreProperties>
</file>